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9" r:id="rId4"/>
    <p:sldId id="261" r:id="rId5"/>
    <p:sldId id="269" r:id="rId6"/>
    <p:sldId id="270" r:id="rId7"/>
    <p:sldId id="263" r:id="rId8"/>
    <p:sldId id="271" r:id="rId9"/>
    <p:sldId id="272" r:id="rId10"/>
    <p:sldId id="273" r:id="rId11"/>
    <p:sldId id="275" r:id="rId12"/>
    <p:sldId id="276" r:id="rId13"/>
    <p:sldId id="277" r:id="rId14"/>
    <p:sldId id="278" r:id="rId15"/>
    <p:sldId id="279" r:id="rId16"/>
    <p:sldId id="280" r:id="rId17"/>
    <p:sldId id="281" r:id="rId18"/>
    <p:sldId id="264" r:id="rId19"/>
    <p:sldId id="283" r:id="rId20"/>
    <p:sldId id="284" r:id="rId21"/>
    <p:sldId id="285" r:id="rId22"/>
    <p:sldId id="286" r:id="rId23"/>
    <p:sldId id="268" r:id="rId24"/>
    <p:sldId id="28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4F48C6-9DF5-422D-A3AC-BAF77E113A3B}" v="188" dt="2023-04-10T22:27:38.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guide orient="horz" pos="2160"/>
        <p:guide orient="horz" pos="22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50" d="100"/>
          <a:sy n="150" d="100"/>
        </p:scale>
        <p:origin x="1320" y="-35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y ribeiro" userId="6ba70ea054985b25" providerId="LiveId" clId="{11AB0D9D-B06E-4948-9D2E-9C1D4394E654}"/>
    <pc:docChg chg="modSld">
      <pc:chgData name="tommy ribeiro" userId="6ba70ea054985b25" providerId="LiveId" clId="{11AB0D9D-B06E-4948-9D2E-9C1D4394E654}" dt="2023-04-11T07:45:08.014" v="2" actId="113"/>
      <pc:docMkLst>
        <pc:docMk/>
      </pc:docMkLst>
      <pc:sldChg chg="modSp mod">
        <pc:chgData name="tommy ribeiro" userId="6ba70ea054985b25" providerId="LiveId" clId="{11AB0D9D-B06E-4948-9D2E-9C1D4394E654}" dt="2023-04-11T07:45:08.014" v="2" actId="113"/>
        <pc:sldMkLst>
          <pc:docMk/>
          <pc:sldMk cId="1096230834" sldId="256"/>
        </pc:sldMkLst>
        <pc:spChg chg="mod">
          <ac:chgData name="tommy ribeiro" userId="6ba70ea054985b25" providerId="LiveId" clId="{11AB0D9D-B06E-4948-9D2E-9C1D4394E654}" dt="2023-04-11T07:45:08.014" v="2" actId="113"/>
          <ac:spMkLst>
            <pc:docMk/>
            <pc:sldMk cId="1096230834" sldId="256"/>
            <ac:spMk id="3" creationId="{A5008F85-9361-C3E6-4251-89C63F018F3D}"/>
          </ac:spMkLst>
        </pc:spChg>
      </pc:sldChg>
    </pc:docChg>
  </pc:docChgLst>
  <pc:docChgLst>
    <pc:chgData name="tommy ribeiro" userId="6ba70ea054985b25" providerId="LiveId" clId="{5E79F9C2-40E2-48FF-8F5E-4149F4961AC8}"/>
    <pc:docChg chg="modSld">
      <pc:chgData name="tommy ribeiro" userId="6ba70ea054985b25" providerId="LiveId" clId="{5E79F9C2-40E2-48FF-8F5E-4149F4961AC8}" dt="2023-03-09T10:31:19.974" v="5" actId="20577"/>
      <pc:docMkLst>
        <pc:docMk/>
      </pc:docMkLst>
      <pc:sldChg chg="modSp mod">
        <pc:chgData name="tommy ribeiro" userId="6ba70ea054985b25" providerId="LiveId" clId="{5E79F9C2-40E2-48FF-8F5E-4149F4961AC8}" dt="2023-03-09T10:31:19.974" v="5" actId="20577"/>
        <pc:sldMkLst>
          <pc:docMk/>
          <pc:sldMk cId="1096230834" sldId="256"/>
        </pc:sldMkLst>
        <pc:spChg chg="mod">
          <ac:chgData name="tommy ribeiro" userId="6ba70ea054985b25" providerId="LiveId" clId="{5E79F9C2-40E2-48FF-8F5E-4149F4961AC8}" dt="2023-03-09T10:31:19.974" v="5" actId="20577"/>
          <ac:spMkLst>
            <pc:docMk/>
            <pc:sldMk cId="1096230834" sldId="256"/>
            <ac:spMk id="2" creationId="{1E3A0E7B-8A93-B8CA-19D6-5F26044E4AD5}"/>
          </ac:spMkLst>
        </pc:spChg>
      </pc:sldChg>
    </pc:docChg>
  </pc:docChgLst>
  <pc:docChgLst>
    <pc:chgData name="tommy ribeiro" userId="6ba70ea054985b25" providerId="LiveId" clId="{3F4F48C6-9DF5-422D-A3AC-BAF77E113A3B}"/>
    <pc:docChg chg="undo redo custSel addSld delSld modSld">
      <pc:chgData name="tommy ribeiro" userId="6ba70ea054985b25" providerId="LiveId" clId="{3F4F48C6-9DF5-422D-A3AC-BAF77E113A3B}" dt="2023-04-10T22:36:54.015" v="4156" actId="14100"/>
      <pc:docMkLst>
        <pc:docMk/>
      </pc:docMkLst>
      <pc:sldChg chg="addSp delSp modSp mod setBg setFolMasterObjs setClrOvrMap">
        <pc:chgData name="tommy ribeiro" userId="6ba70ea054985b25" providerId="LiveId" clId="{3F4F48C6-9DF5-422D-A3AC-BAF77E113A3B}" dt="2023-04-10T22:22:27.776" v="4002" actId="1076"/>
        <pc:sldMkLst>
          <pc:docMk/>
          <pc:sldMk cId="1096230834" sldId="256"/>
        </pc:sldMkLst>
        <pc:spChg chg="mod">
          <ac:chgData name="tommy ribeiro" userId="6ba70ea054985b25" providerId="LiveId" clId="{3F4F48C6-9DF5-422D-A3AC-BAF77E113A3B}" dt="2023-04-10T10:52:55.953" v="423" actId="122"/>
          <ac:spMkLst>
            <pc:docMk/>
            <pc:sldMk cId="1096230834" sldId="256"/>
            <ac:spMk id="2" creationId="{1E3A0E7B-8A93-B8CA-19D6-5F26044E4AD5}"/>
          </ac:spMkLst>
        </pc:spChg>
        <pc:spChg chg="mod">
          <ac:chgData name="tommy ribeiro" userId="6ba70ea054985b25" providerId="LiveId" clId="{3F4F48C6-9DF5-422D-A3AC-BAF77E113A3B}" dt="2023-04-10T10:52:26.444" v="420" actId="207"/>
          <ac:spMkLst>
            <pc:docMk/>
            <pc:sldMk cId="1096230834" sldId="256"/>
            <ac:spMk id="3" creationId="{A5008F85-9361-C3E6-4251-89C63F018F3D}"/>
          </ac:spMkLst>
        </pc:spChg>
        <pc:spChg chg="add del">
          <ac:chgData name="tommy ribeiro" userId="6ba70ea054985b25" providerId="LiveId" clId="{3F4F48C6-9DF5-422D-A3AC-BAF77E113A3B}" dt="2023-04-10T09:34:53.043" v="278" actId="26606"/>
          <ac:spMkLst>
            <pc:docMk/>
            <pc:sldMk cId="1096230834" sldId="256"/>
            <ac:spMk id="8" creationId="{907EF6B7-1338-4443-8C46-6A318D952DFD}"/>
          </ac:spMkLst>
        </pc:spChg>
        <pc:spChg chg="add del">
          <ac:chgData name="tommy ribeiro" userId="6ba70ea054985b25" providerId="LiveId" clId="{3F4F48C6-9DF5-422D-A3AC-BAF77E113A3B}" dt="2023-04-10T09:34:53.043" v="278" actId="26606"/>
          <ac:spMkLst>
            <pc:docMk/>
            <pc:sldMk cId="1096230834" sldId="256"/>
            <ac:spMk id="10" creationId="{DAAE4CDD-124C-4DCF-9584-B6033B545DD5}"/>
          </ac:spMkLst>
        </pc:spChg>
        <pc:spChg chg="add del">
          <ac:chgData name="tommy ribeiro" userId="6ba70ea054985b25" providerId="LiveId" clId="{3F4F48C6-9DF5-422D-A3AC-BAF77E113A3B}" dt="2023-04-10T09:34:53.043" v="278" actId="26606"/>
          <ac:spMkLst>
            <pc:docMk/>
            <pc:sldMk cId="1096230834" sldId="256"/>
            <ac:spMk id="12" creationId="{081E4A58-353D-44AE-B2FC-2A74E2E400F7}"/>
          </ac:spMkLst>
        </pc:spChg>
        <pc:spChg chg="add del">
          <ac:chgData name="tommy ribeiro" userId="6ba70ea054985b25" providerId="LiveId" clId="{3F4F48C6-9DF5-422D-A3AC-BAF77E113A3B}" dt="2023-04-10T09:38:21.791" v="328" actId="26606"/>
          <ac:spMkLst>
            <pc:docMk/>
            <pc:sldMk cId="1096230834" sldId="256"/>
            <ac:spMk id="14" creationId="{C9A36457-A5F4-4103-A443-02581C09185B}"/>
          </ac:spMkLst>
        </pc:spChg>
        <pc:spChg chg="add del">
          <ac:chgData name="tommy ribeiro" userId="6ba70ea054985b25" providerId="LiveId" clId="{3F4F48C6-9DF5-422D-A3AC-BAF77E113A3B}" dt="2023-04-10T09:38:21.791" v="328" actId="26606"/>
          <ac:spMkLst>
            <pc:docMk/>
            <pc:sldMk cId="1096230834" sldId="256"/>
            <ac:spMk id="15" creationId="{DC5FB7E8-B636-40FA-BE8D-48145C0F5C57}"/>
          </ac:spMkLst>
        </pc:spChg>
        <pc:spChg chg="add del">
          <ac:chgData name="tommy ribeiro" userId="6ba70ea054985b25" providerId="LiveId" clId="{3F4F48C6-9DF5-422D-A3AC-BAF77E113A3B}" dt="2023-04-10T09:38:21.791" v="328" actId="26606"/>
          <ac:spMkLst>
            <pc:docMk/>
            <pc:sldMk cId="1096230834" sldId="256"/>
            <ac:spMk id="16" creationId="{142DCE2C-2863-46FA-9BE7-24365A24D9BA}"/>
          </ac:spMkLst>
        </pc:spChg>
        <pc:spChg chg="add del">
          <ac:chgData name="tommy ribeiro" userId="6ba70ea054985b25" providerId="LiveId" clId="{3F4F48C6-9DF5-422D-A3AC-BAF77E113A3B}" dt="2023-04-10T10:50:02.705" v="394" actId="26606"/>
          <ac:spMkLst>
            <pc:docMk/>
            <pc:sldMk cId="1096230834" sldId="256"/>
            <ac:spMk id="21" creationId="{081EA652-8C6A-4E69-BEB9-170809474553}"/>
          </ac:spMkLst>
        </pc:spChg>
        <pc:spChg chg="add del">
          <ac:chgData name="tommy ribeiro" userId="6ba70ea054985b25" providerId="LiveId" clId="{3F4F48C6-9DF5-422D-A3AC-BAF77E113A3B}" dt="2023-04-10T10:50:02.705" v="394" actId="26606"/>
          <ac:spMkLst>
            <pc:docMk/>
            <pc:sldMk cId="1096230834" sldId="256"/>
            <ac:spMk id="23" creationId="{5298780A-33B9-4EA2-8F67-DE68AD62841B}"/>
          </ac:spMkLst>
        </pc:spChg>
        <pc:spChg chg="add del">
          <ac:chgData name="tommy ribeiro" userId="6ba70ea054985b25" providerId="LiveId" clId="{3F4F48C6-9DF5-422D-A3AC-BAF77E113A3B}" dt="2023-04-10T10:50:02.705" v="394" actId="26606"/>
          <ac:spMkLst>
            <pc:docMk/>
            <pc:sldMk cId="1096230834" sldId="256"/>
            <ac:spMk id="25" creationId="{7F488E8B-4E1E-4402-8935-D4E6C02615C7}"/>
          </ac:spMkLst>
        </pc:spChg>
        <pc:spChg chg="add del">
          <ac:chgData name="tommy ribeiro" userId="6ba70ea054985b25" providerId="LiveId" clId="{3F4F48C6-9DF5-422D-A3AC-BAF77E113A3B}" dt="2023-04-10T10:50:56.608" v="403" actId="26606"/>
          <ac:spMkLst>
            <pc:docMk/>
            <pc:sldMk cId="1096230834" sldId="256"/>
            <ac:spMk id="30" creationId="{0671A8AE-40A1-4631-A6B8-581AFF065482}"/>
          </ac:spMkLst>
        </pc:spChg>
        <pc:spChg chg="add del">
          <ac:chgData name="tommy ribeiro" userId="6ba70ea054985b25" providerId="LiveId" clId="{3F4F48C6-9DF5-422D-A3AC-BAF77E113A3B}" dt="2023-04-10T10:50:56.608" v="403" actId="26606"/>
          <ac:spMkLst>
            <pc:docMk/>
            <pc:sldMk cId="1096230834" sldId="256"/>
            <ac:spMk id="32" creationId="{AB58EF07-17C2-48CF-ABB0-EEF1F17CB8F0}"/>
          </ac:spMkLst>
        </pc:spChg>
        <pc:spChg chg="add del">
          <ac:chgData name="tommy ribeiro" userId="6ba70ea054985b25" providerId="LiveId" clId="{3F4F48C6-9DF5-422D-A3AC-BAF77E113A3B}" dt="2023-04-10T10:50:56.608" v="403" actId="26606"/>
          <ac:spMkLst>
            <pc:docMk/>
            <pc:sldMk cId="1096230834" sldId="256"/>
            <ac:spMk id="34" creationId="{AF2F604E-43BE-4DC3-B983-E071523364F8}"/>
          </ac:spMkLst>
        </pc:spChg>
        <pc:spChg chg="add del">
          <ac:chgData name="tommy ribeiro" userId="6ba70ea054985b25" providerId="LiveId" clId="{3F4F48C6-9DF5-422D-A3AC-BAF77E113A3B}" dt="2023-04-10T10:50:56.608" v="403" actId="26606"/>
          <ac:spMkLst>
            <pc:docMk/>
            <pc:sldMk cId="1096230834" sldId="256"/>
            <ac:spMk id="36" creationId="{08C9B587-E65E-4B52-B37C-ABEBB6E87928}"/>
          </ac:spMkLst>
        </pc:spChg>
        <pc:spChg chg="add del">
          <ac:chgData name="tommy ribeiro" userId="6ba70ea054985b25" providerId="LiveId" clId="{3F4F48C6-9DF5-422D-A3AC-BAF77E113A3B}" dt="2023-04-10T10:50:43.391" v="398" actId="26606"/>
          <ac:spMkLst>
            <pc:docMk/>
            <pc:sldMk cId="1096230834" sldId="256"/>
            <ac:spMk id="41" creationId="{2FB82883-1DC0-4BE1-A607-009095F3355A}"/>
          </ac:spMkLst>
        </pc:spChg>
        <pc:spChg chg="add del">
          <ac:chgData name="tommy ribeiro" userId="6ba70ea054985b25" providerId="LiveId" clId="{3F4F48C6-9DF5-422D-A3AC-BAF77E113A3B}" dt="2023-04-10T10:50:43.391" v="398" actId="26606"/>
          <ac:spMkLst>
            <pc:docMk/>
            <pc:sldMk cId="1096230834" sldId="256"/>
            <ac:spMk id="43" creationId="{A3473CF9-37EB-43E7-89EF-D2D1C53D1DAC}"/>
          </ac:spMkLst>
        </pc:spChg>
        <pc:spChg chg="add del">
          <ac:chgData name="tommy ribeiro" userId="6ba70ea054985b25" providerId="LiveId" clId="{3F4F48C6-9DF5-422D-A3AC-BAF77E113A3B}" dt="2023-04-10T10:50:43.391" v="398" actId="26606"/>
          <ac:spMkLst>
            <pc:docMk/>
            <pc:sldMk cId="1096230834" sldId="256"/>
            <ac:spMk id="45" creationId="{586B4EF9-43BA-4655-A6FF-1D8E21574C95}"/>
          </ac:spMkLst>
        </pc:spChg>
        <pc:spChg chg="add del">
          <ac:chgData name="tommy ribeiro" userId="6ba70ea054985b25" providerId="LiveId" clId="{3F4F48C6-9DF5-422D-A3AC-BAF77E113A3B}" dt="2023-04-10T10:50:45.937" v="400" actId="26606"/>
          <ac:spMkLst>
            <pc:docMk/>
            <pc:sldMk cId="1096230834" sldId="256"/>
            <ac:spMk id="47" creationId="{C5E6CFF1-2F42-4E10-9A97-F116F46F53FE}"/>
          </ac:spMkLst>
        </pc:spChg>
        <pc:spChg chg="add del">
          <ac:chgData name="tommy ribeiro" userId="6ba70ea054985b25" providerId="LiveId" clId="{3F4F48C6-9DF5-422D-A3AC-BAF77E113A3B}" dt="2023-04-10T10:50:56.592" v="402" actId="26606"/>
          <ac:spMkLst>
            <pc:docMk/>
            <pc:sldMk cId="1096230834" sldId="256"/>
            <ac:spMk id="52" creationId="{82455043-5CFD-4790-A30C-152D3B6945A5}"/>
          </ac:spMkLst>
        </pc:spChg>
        <pc:spChg chg="add del">
          <ac:chgData name="tommy ribeiro" userId="6ba70ea054985b25" providerId="LiveId" clId="{3F4F48C6-9DF5-422D-A3AC-BAF77E113A3B}" dt="2023-04-10T10:50:56.592" v="402" actId="26606"/>
          <ac:spMkLst>
            <pc:docMk/>
            <pc:sldMk cId="1096230834" sldId="256"/>
            <ac:spMk id="53" creationId="{08648C95-1EC5-40D8-8D96-3DC3D112AEDC}"/>
          </ac:spMkLst>
        </pc:spChg>
        <pc:spChg chg="add del">
          <ac:chgData name="tommy ribeiro" userId="6ba70ea054985b25" providerId="LiveId" clId="{3F4F48C6-9DF5-422D-A3AC-BAF77E113A3B}" dt="2023-04-10T10:50:56.592" v="402" actId="26606"/>
          <ac:spMkLst>
            <pc:docMk/>
            <pc:sldMk cId="1096230834" sldId="256"/>
            <ac:spMk id="54" creationId="{D790CBA0-32A4-48C6-8140-9148B3A0DA20}"/>
          </ac:spMkLst>
        </pc:spChg>
        <pc:spChg chg="add del">
          <ac:chgData name="tommy ribeiro" userId="6ba70ea054985b25" providerId="LiveId" clId="{3F4F48C6-9DF5-422D-A3AC-BAF77E113A3B}" dt="2023-04-10T10:50:56.592" v="402" actId="26606"/>
          <ac:spMkLst>
            <pc:docMk/>
            <pc:sldMk cId="1096230834" sldId="256"/>
            <ac:spMk id="61" creationId="{909F982E-B4F0-4CF1-9698-0CA793629509}"/>
          </ac:spMkLst>
        </pc:spChg>
        <pc:spChg chg="add">
          <ac:chgData name="tommy ribeiro" userId="6ba70ea054985b25" providerId="LiveId" clId="{3F4F48C6-9DF5-422D-A3AC-BAF77E113A3B}" dt="2023-04-10T10:50:56.608" v="403" actId="26606"/>
          <ac:spMkLst>
            <pc:docMk/>
            <pc:sldMk cId="1096230834" sldId="256"/>
            <ac:spMk id="75" creationId="{0671A8AE-40A1-4631-A6B8-581AFF065482}"/>
          </ac:spMkLst>
        </pc:spChg>
        <pc:spChg chg="add">
          <ac:chgData name="tommy ribeiro" userId="6ba70ea054985b25" providerId="LiveId" clId="{3F4F48C6-9DF5-422D-A3AC-BAF77E113A3B}" dt="2023-04-10T10:50:56.608" v="403" actId="26606"/>
          <ac:spMkLst>
            <pc:docMk/>
            <pc:sldMk cId="1096230834" sldId="256"/>
            <ac:spMk id="76" creationId="{AB58EF07-17C2-48CF-ABB0-EEF1F17CB8F0}"/>
          </ac:spMkLst>
        </pc:spChg>
        <pc:spChg chg="add">
          <ac:chgData name="tommy ribeiro" userId="6ba70ea054985b25" providerId="LiveId" clId="{3F4F48C6-9DF5-422D-A3AC-BAF77E113A3B}" dt="2023-04-10T10:50:56.608" v="403" actId="26606"/>
          <ac:spMkLst>
            <pc:docMk/>
            <pc:sldMk cId="1096230834" sldId="256"/>
            <ac:spMk id="77" creationId="{AF2F604E-43BE-4DC3-B983-E071523364F8}"/>
          </ac:spMkLst>
        </pc:spChg>
        <pc:spChg chg="add">
          <ac:chgData name="tommy ribeiro" userId="6ba70ea054985b25" providerId="LiveId" clId="{3F4F48C6-9DF5-422D-A3AC-BAF77E113A3B}" dt="2023-04-10T10:50:56.608" v="403" actId="26606"/>
          <ac:spMkLst>
            <pc:docMk/>
            <pc:sldMk cId="1096230834" sldId="256"/>
            <ac:spMk id="78" creationId="{08C9B587-E65E-4B52-B37C-ABEBB6E87928}"/>
          </ac:spMkLst>
        </pc:spChg>
        <pc:grpChg chg="add del">
          <ac:chgData name="tommy ribeiro" userId="6ba70ea054985b25" providerId="LiveId" clId="{3F4F48C6-9DF5-422D-A3AC-BAF77E113A3B}" dt="2023-04-10T10:50:56.592" v="402" actId="26606"/>
          <ac:grpSpMkLst>
            <pc:docMk/>
            <pc:sldMk cId="1096230834" sldId="256"/>
            <ac:grpSpMk id="55" creationId="{010134DF-195E-4609-BE91-D38A8334E4E9}"/>
          </ac:grpSpMkLst>
        </pc:grpChg>
        <pc:grpChg chg="add del">
          <ac:chgData name="tommy ribeiro" userId="6ba70ea054985b25" providerId="LiveId" clId="{3F4F48C6-9DF5-422D-A3AC-BAF77E113A3B}" dt="2023-04-10T10:50:56.592" v="402" actId="26606"/>
          <ac:grpSpMkLst>
            <pc:docMk/>
            <pc:sldMk cId="1096230834" sldId="256"/>
            <ac:grpSpMk id="60" creationId="{4A940285-486F-4391-834C-6AEA6BBA35FA}"/>
          </ac:grpSpMkLst>
        </pc:grpChg>
        <pc:grpChg chg="add del">
          <ac:chgData name="tommy ribeiro" userId="6ba70ea054985b25" providerId="LiveId" clId="{3F4F48C6-9DF5-422D-A3AC-BAF77E113A3B}" dt="2023-04-10T10:50:56.592" v="402" actId="26606"/>
          <ac:grpSpMkLst>
            <pc:docMk/>
            <pc:sldMk cId="1096230834" sldId="256"/>
            <ac:grpSpMk id="63" creationId="{E5A6FD1C-ABC0-436A-9073-E0EED7D8906D}"/>
          </ac:grpSpMkLst>
        </pc:grpChg>
        <pc:grpChg chg="add del">
          <ac:chgData name="tommy ribeiro" userId="6ba70ea054985b25" providerId="LiveId" clId="{3F4F48C6-9DF5-422D-A3AC-BAF77E113A3B}" dt="2023-04-10T10:50:56.592" v="402" actId="26606"/>
          <ac:grpSpMkLst>
            <pc:docMk/>
            <pc:sldMk cId="1096230834" sldId="256"/>
            <ac:grpSpMk id="69" creationId="{38AF1DD3-8D1D-4757-B035-70019593DDC3}"/>
          </ac:grpSpMkLst>
        </pc:grpChg>
        <pc:picChg chg="add mod ord">
          <ac:chgData name="tommy ribeiro" userId="6ba70ea054985b25" providerId="LiveId" clId="{3F4F48C6-9DF5-422D-A3AC-BAF77E113A3B}" dt="2023-04-10T22:22:27.776" v="4002" actId="1076"/>
          <ac:picMkLst>
            <pc:docMk/>
            <pc:sldMk cId="1096230834" sldId="256"/>
            <ac:picMk id="5" creationId="{DBA53B71-D32E-CC84-13A1-30004A152688}"/>
          </ac:picMkLst>
        </pc:picChg>
        <pc:cxnChg chg="add del">
          <ac:chgData name="tommy ribeiro" userId="6ba70ea054985b25" providerId="LiveId" clId="{3F4F48C6-9DF5-422D-A3AC-BAF77E113A3B}" dt="2023-04-10T10:50:45.937" v="400" actId="26606"/>
          <ac:cxnSpMkLst>
            <pc:docMk/>
            <pc:sldMk cId="1096230834" sldId="256"/>
            <ac:cxnSpMk id="48" creationId="{96A8629B-8289-498B-939B-1CA0C106182C}"/>
          </ac:cxnSpMkLst>
        </pc:cxnChg>
      </pc:sldChg>
      <pc:sldChg chg="addSp delSp modSp mod setBg setClrOvrMap">
        <pc:chgData name="tommy ribeiro" userId="6ba70ea054985b25" providerId="LiveId" clId="{3F4F48C6-9DF5-422D-A3AC-BAF77E113A3B}" dt="2023-04-10T22:32:47.953" v="4133" actId="27636"/>
        <pc:sldMkLst>
          <pc:docMk/>
          <pc:sldMk cId="2820038610" sldId="257"/>
        </pc:sldMkLst>
        <pc:spChg chg="mod">
          <ac:chgData name="tommy ribeiro" userId="6ba70ea054985b25" providerId="LiveId" clId="{3F4F48C6-9DF5-422D-A3AC-BAF77E113A3B}" dt="2023-04-10T10:56:11.346" v="447" actId="2711"/>
          <ac:spMkLst>
            <pc:docMk/>
            <pc:sldMk cId="2820038610" sldId="257"/>
            <ac:spMk id="2" creationId="{78E6EDF7-0C19-BB66-1DD6-298854A66020}"/>
          </ac:spMkLst>
        </pc:spChg>
        <pc:spChg chg="mod ord">
          <ac:chgData name="tommy ribeiro" userId="6ba70ea054985b25" providerId="LiveId" clId="{3F4F48C6-9DF5-422D-A3AC-BAF77E113A3B}" dt="2023-04-10T22:32:47.953" v="4133" actId="27636"/>
          <ac:spMkLst>
            <pc:docMk/>
            <pc:sldMk cId="2820038610" sldId="257"/>
            <ac:spMk id="3" creationId="{C5A04DCB-8408-DBBD-05D0-C092D7916DEE}"/>
          </ac:spMkLst>
        </pc:spChg>
        <pc:spChg chg="add del">
          <ac:chgData name="tommy ribeiro" userId="6ba70ea054985b25" providerId="LiveId" clId="{3F4F48C6-9DF5-422D-A3AC-BAF77E113A3B}" dt="2023-04-10T10:54:29.366" v="428" actId="26606"/>
          <ac:spMkLst>
            <pc:docMk/>
            <pc:sldMk cId="2820038610" sldId="257"/>
            <ac:spMk id="10" creationId="{2EB492CD-616E-47F8-933B-5E2D952A0593}"/>
          </ac:spMkLst>
        </pc:spChg>
        <pc:spChg chg="add del">
          <ac:chgData name="tommy ribeiro" userId="6ba70ea054985b25" providerId="LiveId" clId="{3F4F48C6-9DF5-422D-A3AC-BAF77E113A3B}" dt="2023-04-10T10:54:29.366" v="428" actId="26606"/>
          <ac:spMkLst>
            <pc:docMk/>
            <pc:sldMk cId="2820038610" sldId="257"/>
            <ac:spMk id="12" creationId="{59383CF9-23B5-4335-9B21-1791C4CF1C75}"/>
          </ac:spMkLst>
        </pc:spChg>
        <pc:spChg chg="add del">
          <ac:chgData name="tommy ribeiro" userId="6ba70ea054985b25" providerId="LiveId" clId="{3F4F48C6-9DF5-422D-A3AC-BAF77E113A3B}" dt="2023-04-10T10:54:29.366" v="428" actId="26606"/>
          <ac:spMkLst>
            <pc:docMk/>
            <pc:sldMk cId="2820038610" sldId="257"/>
            <ac:spMk id="14" creationId="{0007FE00-9498-4706-B255-6437B0252C02}"/>
          </ac:spMkLst>
        </pc:spChg>
        <pc:spChg chg="add del">
          <ac:chgData name="tommy ribeiro" userId="6ba70ea054985b25" providerId="LiveId" clId="{3F4F48C6-9DF5-422D-A3AC-BAF77E113A3B}" dt="2023-04-10T10:54:33.886" v="430" actId="26606"/>
          <ac:spMkLst>
            <pc:docMk/>
            <pc:sldMk cId="2820038610" sldId="257"/>
            <ac:spMk id="16" creationId="{90D01200-0224-43C5-AB38-FB4D16B73FB7}"/>
          </ac:spMkLst>
        </pc:spChg>
        <pc:spChg chg="add del">
          <ac:chgData name="tommy ribeiro" userId="6ba70ea054985b25" providerId="LiveId" clId="{3F4F48C6-9DF5-422D-A3AC-BAF77E113A3B}" dt="2023-04-10T10:54:33.886" v="430" actId="26606"/>
          <ac:spMkLst>
            <pc:docMk/>
            <pc:sldMk cId="2820038610" sldId="257"/>
            <ac:spMk id="17" creationId="{728A44A4-A002-4A88-9FC9-1D0566C97A47}"/>
          </ac:spMkLst>
        </pc:spChg>
        <pc:spChg chg="add del">
          <ac:chgData name="tommy ribeiro" userId="6ba70ea054985b25" providerId="LiveId" clId="{3F4F48C6-9DF5-422D-A3AC-BAF77E113A3B}" dt="2023-04-10T10:54:33.886" v="430" actId="26606"/>
          <ac:spMkLst>
            <pc:docMk/>
            <pc:sldMk cId="2820038610" sldId="257"/>
            <ac:spMk id="18" creationId="{3E7D5C7B-DD16-401B-85CE-4AAA2A4F5136}"/>
          </ac:spMkLst>
        </pc:spChg>
        <pc:spChg chg="add del">
          <ac:chgData name="tommy ribeiro" userId="6ba70ea054985b25" providerId="LiveId" clId="{3F4F48C6-9DF5-422D-A3AC-BAF77E113A3B}" dt="2023-04-10T10:54:41.968" v="432" actId="26606"/>
          <ac:spMkLst>
            <pc:docMk/>
            <pc:sldMk cId="2820038610" sldId="257"/>
            <ac:spMk id="20" creationId="{21A75659-5A6F-4F77-9679-678A00B9D8DC}"/>
          </ac:spMkLst>
        </pc:spChg>
        <pc:spChg chg="add del">
          <ac:chgData name="tommy ribeiro" userId="6ba70ea054985b25" providerId="LiveId" clId="{3F4F48C6-9DF5-422D-A3AC-BAF77E113A3B}" dt="2023-04-10T10:54:41.968" v="432" actId="26606"/>
          <ac:spMkLst>
            <pc:docMk/>
            <pc:sldMk cId="2820038610" sldId="257"/>
            <ac:spMk id="21" creationId="{E30A3A45-140E-431E-AED0-07EF836310B3}"/>
          </ac:spMkLst>
        </pc:spChg>
        <pc:spChg chg="add del">
          <ac:chgData name="tommy ribeiro" userId="6ba70ea054985b25" providerId="LiveId" clId="{3F4F48C6-9DF5-422D-A3AC-BAF77E113A3B}" dt="2023-04-10T10:54:41.968" v="432" actId="26606"/>
          <ac:spMkLst>
            <pc:docMk/>
            <pc:sldMk cId="2820038610" sldId="257"/>
            <ac:spMk id="22" creationId="{55D4142C-5077-457F-A6AD-3FECFDB39685}"/>
          </ac:spMkLst>
        </pc:spChg>
        <pc:spChg chg="add del">
          <ac:chgData name="tommy ribeiro" userId="6ba70ea054985b25" providerId="LiveId" clId="{3F4F48C6-9DF5-422D-A3AC-BAF77E113A3B}" dt="2023-04-10T10:54:41.968" v="432" actId="26606"/>
          <ac:spMkLst>
            <pc:docMk/>
            <pc:sldMk cId="2820038610" sldId="257"/>
            <ac:spMk id="23" creationId="{7A5F0580-5EE9-419F-96EE-B6529EF6E7D0}"/>
          </ac:spMkLst>
        </pc:spChg>
        <pc:spChg chg="add del">
          <ac:chgData name="tommy ribeiro" userId="6ba70ea054985b25" providerId="LiveId" clId="{3F4F48C6-9DF5-422D-A3AC-BAF77E113A3B}" dt="2023-04-10T10:54:43.945" v="434" actId="26606"/>
          <ac:spMkLst>
            <pc:docMk/>
            <pc:sldMk cId="2820038610" sldId="257"/>
            <ac:spMk id="29" creationId="{7A976E23-29EC-4E20-9EF6-B7CC4A8210C3}"/>
          </ac:spMkLst>
        </pc:spChg>
        <pc:spChg chg="add del">
          <ac:chgData name="tommy ribeiro" userId="6ba70ea054985b25" providerId="LiveId" clId="{3F4F48C6-9DF5-422D-A3AC-BAF77E113A3B}" dt="2023-04-10T10:54:43.945" v="434" actId="26606"/>
          <ac:spMkLst>
            <pc:docMk/>
            <pc:sldMk cId="2820038610" sldId="257"/>
            <ac:spMk id="30" creationId="{1452CEF2-C9EC-4C15-99E4-C781AB08AB91}"/>
          </ac:spMkLst>
        </pc:spChg>
        <pc:spChg chg="add del">
          <ac:chgData name="tommy ribeiro" userId="6ba70ea054985b25" providerId="LiveId" clId="{3F4F48C6-9DF5-422D-A3AC-BAF77E113A3B}" dt="2023-04-10T10:54:43.945" v="434" actId="26606"/>
          <ac:spMkLst>
            <pc:docMk/>
            <pc:sldMk cId="2820038610" sldId="257"/>
            <ac:spMk id="31" creationId="{DF5FCEC6-E657-46F1-925F-13ED192124CE}"/>
          </ac:spMkLst>
        </pc:spChg>
        <pc:spChg chg="add del">
          <ac:chgData name="tommy ribeiro" userId="6ba70ea054985b25" providerId="LiveId" clId="{3F4F48C6-9DF5-422D-A3AC-BAF77E113A3B}" dt="2023-04-10T10:54:43.945" v="434" actId="26606"/>
          <ac:spMkLst>
            <pc:docMk/>
            <pc:sldMk cId="2820038610" sldId="257"/>
            <ac:spMk id="47" creationId="{FF0BDB76-BCEC-498E-BA26-C763CD9FA3E7}"/>
          </ac:spMkLst>
        </pc:spChg>
        <pc:spChg chg="add">
          <ac:chgData name="tommy ribeiro" userId="6ba70ea054985b25" providerId="LiveId" clId="{3F4F48C6-9DF5-422D-A3AC-BAF77E113A3B}" dt="2023-04-10T10:54:43.961" v="435" actId="26606"/>
          <ac:spMkLst>
            <pc:docMk/>
            <pc:sldMk cId="2820038610" sldId="257"/>
            <ac:spMk id="49" creationId="{5A0118C5-4F8D-4CF4-BADD-53FEACC6C42A}"/>
          </ac:spMkLst>
        </pc:spChg>
        <pc:grpChg chg="add del">
          <ac:chgData name="tommy ribeiro" userId="6ba70ea054985b25" providerId="LiveId" clId="{3F4F48C6-9DF5-422D-A3AC-BAF77E113A3B}" dt="2023-04-10T10:54:43.945" v="434" actId="26606"/>
          <ac:grpSpMkLst>
            <pc:docMk/>
            <pc:sldMk cId="2820038610" sldId="257"/>
            <ac:grpSpMk id="24" creationId="{DD8DF5DF-A251-4BC2-8965-4EDDD01FC56E}"/>
          </ac:grpSpMkLst>
        </pc:grpChg>
        <pc:grpChg chg="add del">
          <ac:chgData name="tommy ribeiro" userId="6ba70ea054985b25" providerId="LiveId" clId="{3F4F48C6-9DF5-422D-A3AC-BAF77E113A3B}" dt="2023-04-10T10:54:43.945" v="434" actId="26606"/>
          <ac:grpSpMkLst>
            <pc:docMk/>
            <pc:sldMk cId="2820038610" sldId="257"/>
            <ac:grpSpMk id="32" creationId="{600459E6-26A3-4EAC-A34C-D0792D88CC26}"/>
          </ac:grpSpMkLst>
        </pc:grpChg>
        <pc:grpChg chg="add del">
          <ac:chgData name="tommy ribeiro" userId="6ba70ea054985b25" providerId="LiveId" clId="{3F4F48C6-9DF5-422D-A3AC-BAF77E113A3B}" dt="2023-04-10T10:54:43.945" v="434" actId="26606"/>
          <ac:grpSpMkLst>
            <pc:docMk/>
            <pc:sldMk cId="2820038610" sldId="257"/>
            <ac:grpSpMk id="37" creationId="{E5BA8FCE-96F8-40B3-804C-10C27C02F41C}"/>
          </ac:grpSpMkLst>
        </pc:grpChg>
        <pc:grpChg chg="add del">
          <ac:chgData name="tommy ribeiro" userId="6ba70ea054985b25" providerId="LiveId" clId="{3F4F48C6-9DF5-422D-A3AC-BAF77E113A3B}" dt="2023-04-10T10:54:43.945" v="434" actId="26606"/>
          <ac:grpSpMkLst>
            <pc:docMk/>
            <pc:sldMk cId="2820038610" sldId="257"/>
            <ac:grpSpMk id="38" creationId="{94F13521-5DF8-4DF5-A0B9-A718234B3AE9}"/>
          </ac:grpSpMkLst>
        </pc:grpChg>
        <pc:grpChg chg="add">
          <ac:chgData name="tommy ribeiro" userId="6ba70ea054985b25" providerId="LiveId" clId="{3F4F48C6-9DF5-422D-A3AC-BAF77E113A3B}" dt="2023-04-10T10:54:43.961" v="435" actId="26606"/>
          <ac:grpSpMkLst>
            <pc:docMk/>
            <pc:sldMk cId="2820038610" sldId="257"/>
            <ac:grpSpMk id="50" creationId="{B894EFA8-F425-4D19-A94B-445388B31E20}"/>
          </ac:grpSpMkLst>
        </pc:grpChg>
        <pc:grpChg chg="add">
          <ac:chgData name="tommy ribeiro" userId="6ba70ea054985b25" providerId="LiveId" clId="{3F4F48C6-9DF5-422D-A3AC-BAF77E113A3B}" dt="2023-04-10T10:54:43.961" v="435" actId="26606"/>
          <ac:grpSpMkLst>
            <pc:docMk/>
            <pc:sldMk cId="2820038610" sldId="257"/>
            <ac:grpSpMk id="52" creationId="{582A903B-6B78-4F0A-B7C9-3D80499020B8}"/>
          </ac:grpSpMkLst>
        </pc:grpChg>
        <pc:picChg chg="add mod ord">
          <ac:chgData name="tommy ribeiro" userId="6ba70ea054985b25" providerId="LiveId" clId="{3F4F48C6-9DF5-422D-A3AC-BAF77E113A3B}" dt="2023-04-10T10:54:43.961" v="435" actId="26606"/>
          <ac:picMkLst>
            <pc:docMk/>
            <pc:sldMk cId="2820038610" sldId="257"/>
            <ac:picMk id="5" creationId="{C52CEDA2-FD01-05B4-394C-6B4E85D47CA3}"/>
          </ac:picMkLst>
        </pc:picChg>
      </pc:sldChg>
      <pc:sldChg chg="addSp modSp mod setBg">
        <pc:chgData name="tommy ribeiro" userId="6ba70ea054985b25" providerId="LiveId" clId="{3F4F48C6-9DF5-422D-A3AC-BAF77E113A3B}" dt="2023-04-10T22:29:17.562" v="4103" actId="207"/>
        <pc:sldMkLst>
          <pc:docMk/>
          <pc:sldMk cId="2410348958" sldId="259"/>
        </pc:sldMkLst>
        <pc:spChg chg="mod">
          <ac:chgData name="tommy ribeiro" userId="6ba70ea054985b25" providerId="LiveId" clId="{3F4F48C6-9DF5-422D-A3AC-BAF77E113A3B}" dt="2023-04-10T22:29:17.562" v="4103" actId="207"/>
          <ac:spMkLst>
            <pc:docMk/>
            <pc:sldMk cId="2410348958" sldId="259"/>
            <ac:spMk id="2" creationId="{448AC4F2-CF4E-C075-257E-1833D65F8F6E}"/>
          </ac:spMkLst>
        </pc:spChg>
        <pc:spChg chg="mod">
          <ac:chgData name="tommy ribeiro" userId="6ba70ea054985b25" providerId="LiveId" clId="{3F4F48C6-9DF5-422D-A3AC-BAF77E113A3B}" dt="2023-04-10T10:59:29.468" v="461" actId="12"/>
          <ac:spMkLst>
            <pc:docMk/>
            <pc:sldMk cId="2410348958" sldId="259"/>
            <ac:spMk id="3" creationId="{BAACEB09-ABDE-029F-3A22-0DABE398C947}"/>
          </ac:spMkLst>
        </pc:spChg>
        <pc:spChg chg="add">
          <ac:chgData name="tommy ribeiro" userId="6ba70ea054985b25" providerId="LiveId" clId="{3F4F48C6-9DF5-422D-A3AC-BAF77E113A3B}" dt="2023-04-10T10:58:25.608" v="453" actId="26606"/>
          <ac:spMkLst>
            <pc:docMk/>
            <pc:sldMk cId="2410348958" sldId="259"/>
            <ac:spMk id="10" creationId="{0E3596DD-156A-473E-9BB3-C6A29F7574E9}"/>
          </ac:spMkLst>
        </pc:spChg>
        <pc:spChg chg="add">
          <ac:chgData name="tommy ribeiro" userId="6ba70ea054985b25" providerId="LiveId" clId="{3F4F48C6-9DF5-422D-A3AC-BAF77E113A3B}" dt="2023-04-10T10:58:25.608" v="453" actId="26606"/>
          <ac:spMkLst>
            <pc:docMk/>
            <pc:sldMk cId="2410348958" sldId="259"/>
            <ac:spMk id="12" creationId="{2C46C4D6-C474-4E92-B52E-944C1118F7B6}"/>
          </ac:spMkLst>
        </pc:spChg>
        <pc:picChg chg="add mod">
          <ac:chgData name="tommy ribeiro" userId="6ba70ea054985b25" providerId="LiveId" clId="{3F4F48C6-9DF5-422D-A3AC-BAF77E113A3B}" dt="2023-04-10T10:58:25.608" v="453" actId="26606"/>
          <ac:picMkLst>
            <pc:docMk/>
            <pc:sldMk cId="2410348958" sldId="259"/>
            <ac:picMk id="5" creationId="{ECE58A62-7E9F-80FF-FAF4-37A7B3393D65}"/>
          </ac:picMkLst>
        </pc:picChg>
      </pc:sldChg>
      <pc:sldChg chg="addSp delSp modSp mod setBg modNotes">
        <pc:chgData name="tommy ribeiro" userId="6ba70ea054985b25" providerId="LiveId" clId="{3F4F48C6-9DF5-422D-A3AC-BAF77E113A3B}" dt="2023-04-10T22:29:35.786" v="4106" actId="207"/>
        <pc:sldMkLst>
          <pc:docMk/>
          <pc:sldMk cId="1148162244" sldId="261"/>
        </pc:sldMkLst>
        <pc:spChg chg="mod">
          <ac:chgData name="tommy ribeiro" userId="6ba70ea054985b25" providerId="LiveId" clId="{3F4F48C6-9DF5-422D-A3AC-BAF77E113A3B}" dt="2023-04-10T22:29:35.786" v="4106" actId="207"/>
          <ac:spMkLst>
            <pc:docMk/>
            <pc:sldMk cId="1148162244" sldId="261"/>
            <ac:spMk id="2" creationId="{E55EEB25-D8AF-0194-C1F1-30B12EB6BD57}"/>
          </ac:spMkLst>
        </pc:spChg>
        <pc:spChg chg="add del mod">
          <ac:chgData name="tommy ribeiro" userId="6ba70ea054985b25" providerId="LiveId" clId="{3F4F48C6-9DF5-422D-A3AC-BAF77E113A3B}" dt="2023-04-10T09:33:10.322" v="227" actId="26606"/>
          <ac:spMkLst>
            <pc:docMk/>
            <pc:sldMk cId="1148162244" sldId="261"/>
            <ac:spMk id="3" creationId="{BAACE141-6D02-7167-7C8F-DC8C9D16BE76}"/>
          </ac:spMkLst>
        </pc:spChg>
        <pc:spChg chg="add del">
          <ac:chgData name="tommy ribeiro" userId="6ba70ea054985b25" providerId="LiveId" clId="{3F4F48C6-9DF5-422D-A3AC-BAF77E113A3B}" dt="2023-04-10T09:33:10.319" v="226" actId="26606"/>
          <ac:spMkLst>
            <pc:docMk/>
            <pc:sldMk cId="1148162244" sldId="261"/>
            <ac:spMk id="10" creationId="{A4AC5506-6312-4701-8D3C-40187889A947}"/>
          </ac:spMkLst>
        </pc:spChg>
        <pc:spChg chg="add">
          <ac:chgData name="tommy ribeiro" userId="6ba70ea054985b25" providerId="LiveId" clId="{3F4F48C6-9DF5-422D-A3AC-BAF77E113A3B}" dt="2023-04-10T09:33:10.322" v="227" actId="26606"/>
          <ac:spMkLst>
            <pc:docMk/>
            <pc:sldMk cId="1148162244" sldId="261"/>
            <ac:spMk id="12" creationId="{1A95671B-3CC6-4792-9114-B74FAEA224E6}"/>
          </ac:spMkLst>
        </pc:spChg>
        <pc:spChg chg="add mod">
          <ac:chgData name="tommy ribeiro" userId="6ba70ea054985b25" providerId="LiveId" clId="{3F4F48C6-9DF5-422D-A3AC-BAF77E113A3B}" dt="2023-04-10T10:36:27.755" v="390" actId="20577"/>
          <ac:spMkLst>
            <pc:docMk/>
            <pc:sldMk cId="1148162244" sldId="261"/>
            <ac:spMk id="13" creationId="{BAACE141-6D02-7167-7C8F-DC8C9D16BE76}"/>
          </ac:spMkLst>
        </pc:spChg>
        <pc:picChg chg="add mod">
          <ac:chgData name="tommy ribeiro" userId="6ba70ea054985b25" providerId="LiveId" clId="{3F4F48C6-9DF5-422D-A3AC-BAF77E113A3B}" dt="2023-04-10T09:33:10.322" v="227" actId="26606"/>
          <ac:picMkLst>
            <pc:docMk/>
            <pc:sldMk cId="1148162244" sldId="261"/>
            <ac:picMk id="5" creationId="{38939084-214D-0303-F7D9-861FCD40B243}"/>
          </ac:picMkLst>
        </pc:picChg>
      </pc:sldChg>
      <pc:sldChg chg="addSp delSp modSp mod setBg modNotes">
        <pc:chgData name="tommy ribeiro" userId="6ba70ea054985b25" providerId="LiveId" clId="{3F4F48C6-9DF5-422D-A3AC-BAF77E113A3B}" dt="2023-04-10T22:30:20.438" v="4113" actId="2711"/>
        <pc:sldMkLst>
          <pc:docMk/>
          <pc:sldMk cId="3418363772" sldId="263"/>
        </pc:sldMkLst>
        <pc:spChg chg="mod">
          <ac:chgData name="tommy ribeiro" userId="6ba70ea054985b25" providerId="LiveId" clId="{3F4F48C6-9DF5-422D-A3AC-BAF77E113A3B}" dt="2023-04-10T22:30:20.438" v="4113" actId="2711"/>
          <ac:spMkLst>
            <pc:docMk/>
            <pc:sldMk cId="3418363772" sldId="263"/>
            <ac:spMk id="2" creationId="{5E078DB5-1C51-DD59-5DE3-5B4D963A7665}"/>
          </ac:spMkLst>
        </pc:spChg>
        <pc:spChg chg="mod">
          <ac:chgData name="tommy ribeiro" userId="6ba70ea054985b25" providerId="LiveId" clId="{3F4F48C6-9DF5-422D-A3AC-BAF77E113A3B}" dt="2023-04-10T11:08:00.783" v="598" actId="122"/>
          <ac:spMkLst>
            <pc:docMk/>
            <pc:sldMk cId="3418363772" sldId="263"/>
            <ac:spMk id="3" creationId="{95094416-A1FE-47DC-3FC4-BF4EF44191B1}"/>
          </ac:spMkLst>
        </pc:spChg>
        <pc:spChg chg="add del">
          <ac:chgData name="tommy ribeiro" userId="6ba70ea054985b25" providerId="LiveId" clId="{3F4F48C6-9DF5-422D-A3AC-BAF77E113A3B}" dt="2023-04-10T11:05:22.380" v="567" actId="26606"/>
          <ac:spMkLst>
            <pc:docMk/>
            <pc:sldMk cId="3418363772" sldId="263"/>
            <ac:spMk id="10" creationId="{04812C46-200A-4DEB-A05E-3ED6C68C2387}"/>
          </ac:spMkLst>
        </pc:spChg>
        <pc:spChg chg="add del">
          <ac:chgData name="tommy ribeiro" userId="6ba70ea054985b25" providerId="LiveId" clId="{3F4F48C6-9DF5-422D-A3AC-BAF77E113A3B}" dt="2023-04-10T11:05:22.380" v="567" actId="26606"/>
          <ac:spMkLst>
            <pc:docMk/>
            <pc:sldMk cId="3418363772" sldId="263"/>
            <ac:spMk id="12" creationId="{D1EA859B-E555-4109-94F3-6700E046E008}"/>
          </ac:spMkLst>
        </pc:spChg>
        <pc:spChg chg="add">
          <ac:chgData name="tommy ribeiro" userId="6ba70ea054985b25" providerId="LiveId" clId="{3F4F48C6-9DF5-422D-A3AC-BAF77E113A3B}" dt="2023-04-10T11:05:22.380" v="567" actId="26606"/>
          <ac:spMkLst>
            <pc:docMk/>
            <pc:sldMk cId="3418363772" sldId="263"/>
            <ac:spMk id="17" creationId="{B1595A09-E336-4D1B-9B3A-06A2287A54E2}"/>
          </ac:spMkLst>
        </pc:spChg>
        <pc:spChg chg="add">
          <ac:chgData name="tommy ribeiro" userId="6ba70ea054985b25" providerId="LiveId" clId="{3F4F48C6-9DF5-422D-A3AC-BAF77E113A3B}" dt="2023-04-10T11:05:22.380" v="567" actId="26606"/>
          <ac:spMkLst>
            <pc:docMk/>
            <pc:sldMk cId="3418363772" sldId="263"/>
            <ac:spMk id="19" creationId="{3540989C-C7B8-473B-BF87-6F2DA6A90006}"/>
          </ac:spMkLst>
        </pc:spChg>
        <pc:picChg chg="add mod ord">
          <ac:chgData name="tommy ribeiro" userId="6ba70ea054985b25" providerId="LiveId" clId="{3F4F48C6-9DF5-422D-A3AC-BAF77E113A3B}" dt="2023-04-10T11:05:22.380" v="567" actId="26606"/>
          <ac:picMkLst>
            <pc:docMk/>
            <pc:sldMk cId="3418363772" sldId="263"/>
            <ac:picMk id="5" creationId="{99958EE1-BEA7-A55E-C810-53C071E2D596}"/>
          </ac:picMkLst>
        </pc:picChg>
      </pc:sldChg>
      <pc:sldChg chg="addSp delSp modSp mod setBg">
        <pc:chgData name="tommy ribeiro" userId="6ba70ea054985b25" providerId="LiveId" clId="{3F4F48C6-9DF5-422D-A3AC-BAF77E113A3B}" dt="2023-04-10T17:39:48.516" v="3450" actId="313"/>
        <pc:sldMkLst>
          <pc:docMk/>
          <pc:sldMk cId="2405981454" sldId="264"/>
        </pc:sldMkLst>
        <pc:spChg chg="mod">
          <ac:chgData name="tommy ribeiro" userId="6ba70ea054985b25" providerId="LiveId" clId="{3F4F48C6-9DF5-422D-A3AC-BAF77E113A3B}" dt="2023-04-10T17:39:48.516" v="3450" actId="313"/>
          <ac:spMkLst>
            <pc:docMk/>
            <pc:sldMk cId="2405981454" sldId="264"/>
            <ac:spMk id="2" creationId="{2D592834-31A6-E5E7-AB58-C52FB3D4D90F}"/>
          </ac:spMkLst>
        </pc:spChg>
        <pc:spChg chg="mod">
          <ac:chgData name="tommy ribeiro" userId="6ba70ea054985b25" providerId="LiveId" clId="{3F4F48C6-9DF5-422D-A3AC-BAF77E113A3B}" dt="2023-04-10T17:39:18.066" v="3449" actId="12"/>
          <ac:spMkLst>
            <pc:docMk/>
            <pc:sldMk cId="2405981454" sldId="264"/>
            <ac:spMk id="3" creationId="{D5ECEB1B-6EF2-6487-31EC-292D932E09F1}"/>
          </ac:spMkLst>
        </pc:spChg>
        <pc:spChg chg="add del">
          <ac:chgData name="tommy ribeiro" userId="6ba70ea054985b25" providerId="LiveId" clId="{3F4F48C6-9DF5-422D-A3AC-BAF77E113A3B}" dt="2023-04-10T17:37:59.262" v="3387" actId="26606"/>
          <ac:spMkLst>
            <pc:docMk/>
            <pc:sldMk cId="2405981454" sldId="264"/>
            <ac:spMk id="10" creationId="{2B97F24A-32CE-4C1C-A50D-3016B394DCFB}"/>
          </ac:spMkLst>
        </pc:spChg>
        <pc:spChg chg="add del">
          <ac:chgData name="tommy ribeiro" userId="6ba70ea054985b25" providerId="LiveId" clId="{3F4F48C6-9DF5-422D-A3AC-BAF77E113A3B}" dt="2023-04-10T17:37:59.262" v="3387" actId="26606"/>
          <ac:spMkLst>
            <pc:docMk/>
            <pc:sldMk cId="2405981454" sldId="264"/>
            <ac:spMk id="12" creationId="{CD8B4F24-440B-49E9-B85D-733523DC064B}"/>
          </ac:spMkLst>
        </pc:spChg>
        <pc:spChg chg="add">
          <ac:chgData name="tommy ribeiro" userId="6ba70ea054985b25" providerId="LiveId" clId="{3F4F48C6-9DF5-422D-A3AC-BAF77E113A3B}" dt="2023-04-10T17:37:59.262" v="3387" actId="26606"/>
          <ac:spMkLst>
            <pc:docMk/>
            <pc:sldMk cId="2405981454" sldId="264"/>
            <ac:spMk id="17" creationId="{8761DDFE-071F-4200-B0AA-394476C2D2D6}"/>
          </ac:spMkLst>
        </pc:spChg>
        <pc:picChg chg="add mod ord">
          <ac:chgData name="tommy ribeiro" userId="6ba70ea054985b25" providerId="LiveId" clId="{3F4F48C6-9DF5-422D-A3AC-BAF77E113A3B}" dt="2023-04-10T17:37:59.262" v="3387" actId="26606"/>
          <ac:picMkLst>
            <pc:docMk/>
            <pc:sldMk cId="2405981454" sldId="264"/>
            <ac:picMk id="5" creationId="{2079CE1E-7221-DCBC-8474-46ABBEDF7BED}"/>
          </ac:picMkLst>
        </pc:picChg>
        <pc:picChg chg="add mod">
          <ac:chgData name="tommy ribeiro" userId="6ba70ea054985b25" providerId="LiveId" clId="{3F4F48C6-9DF5-422D-A3AC-BAF77E113A3B}" dt="2023-04-10T17:37:59.262" v="3387" actId="26606"/>
          <ac:picMkLst>
            <pc:docMk/>
            <pc:sldMk cId="2405981454" sldId="264"/>
            <ac:picMk id="7" creationId="{A23E2F77-3C29-FF4A-DEAD-D6ECE18A4273}"/>
          </ac:picMkLst>
        </pc:picChg>
      </pc:sldChg>
      <pc:sldChg chg="addSp modSp del mod">
        <pc:chgData name="tommy ribeiro" userId="6ba70ea054985b25" providerId="LiveId" clId="{3F4F48C6-9DF5-422D-A3AC-BAF77E113A3B}" dt="2023-04-10T20:16:30.393" v="3851" actId="47"/>
        <pc:sldMkLst>
          <pc:docMk/>
          <pc:sldMk cId="1342852638" sldId="266"/>
        </pc:sldMkLst>
        <pc:spChg chg="mod">
          <ac:chgData name="tommy ribeiro" userId="6ba70ea054985b25" providerId="LiveId" clId="{3F4F48C6-9DF5-422D-A3AC-BAF77E113A3B}" dt="2023-04-10T20:16:25.404" v="3850" actId="21"/>
          <ac:spMkLst>
            <pc:docMk/>
            <pc:sldMk cId="1342852638" sldId="266"/>
            <ac:spMk id="2" creationId="{021AC3F3-0391-5239-645D-D5D310315B7C}"/>
          </ac:spMkLst>
        </pc:spChg>
        <pc:spChg chg="mod">
          <ac:chgData name="tommy ribeiro" userId="6ba70ea054985b25" providerId="LiveId" clId="{3F4F48C6-9DF5-422D-A3AC-BAF77E113A3B}" dt="2023-04-10T20:15:40.352" v="3844" actId="5793"/>
          <ac:spMkLst>
            <pc:docMk/>
            <pc:sldMk cId="1342852638" sldId="266"/>
            <ac:spMk id="3" creationId="{8C0950A7-D93B-3203-AD33-74DF2F51CB6C}"/>
          </ac:spMkLst>
        </pc:spChg>
        <pc:picChg chg="add mod">
          <ac:chgData name="tommy ribeiro" userId="6ba70ea054985b25" providerId="LiveId" clId="{3F4F48C6-9DF5-422D-A3AC-BAF77E113A3B}" dt="2023-04-10T20:16:07.927" v="3848" actId="1076"/>
          <ac:picMkLst>
            <pc:docMk/>
            <pc:sldMk cId="1342852638" sldId="266"/>
            <ac:picMk id="5" creationId="{487DE757-7EF8-4CFC-5DC4-560CA705AC81}"/>
          </ac:picMkLst>
        </pc:picChg>
      </pc:sldChg>
      <pc:sldChg chg="modSp mod">
        <pc:chgData name="tommy ribeiro" userId="6ba70ea054985b25" providerId="LiveId" clId="{3F4F48C6-9DF5-422D-A3AC-BAF77E113A3B}" dt="2023-04-10T22:20:59.064" v="4000" actId="20577"/>
        <pc:sldMkLst>
          <pc:docMk/>
          <pc:sldMk cId="2886412015" sldId="268"/>
        </pc:sldMkLst>
        <pc:spChg chg="mod">
          <ac:chgData name="tommy ribeiro" userId="6ba70ea054985b25" providerId="LiveId" clId="{3F4F48C6-9DF5-422D-A3AC-BAF77E113A3B}" dt="2023-04-10T21:19:10.764" v="3980" actId="207"/>
          <ac:spMkLst>
            <pc:docMk/>
            <pc:sldMk cId="2886412015" sldId="268"/>
            <ac:spMk id="2" creationId="{5146BFAB-87EC-E01D-A078-F681C1BB2F13}"/>
          </ac:spMkLst>
        </pc:spChg>
        <pc:spChg chg="mod">
          <ac:chgData name="tommy ribeiro" userId="6ba70ea054985b25" providerId="LiveId" clId="{3F4F48C6-9DF5-422D-A3AC-BAF77E113A3B}" dt="2023-04-10T22:20:59.064" v="4000" actId="20577"/>
          <ac:spMkLst>
            <pc:docMk/>
            <pc:sldMk cId="2886412015" sldId="268"/>
            <ac:spMk id="3" creationId="{D4D3FE2E-EB9E-6774-2A52-173CFBD80434}"/>
          </ac:spMkLst>
        </pc:spChg>
      </pc:sldChg>
      <pc:sldChg chg="addSp modSp new mod setBg modNotes">
        <pc:chgData name="tommy ribeiro" userId="6ba70ea054985b25" providerId="LiveId" clId="{3F4F48C6-9DF5-422D-A3AC-BAF77E113A3B}" dt="2023-04-10T14:35:51.779" v="1553" actId="20577"/>
        <pc:sldMkLst>
          <pc:docMk/>
          <pc:sldMk cId="986722494" sldId="269"/>
        </pc:sldMkLst>
        <pc:spChg chg="mod">
          <ac:chgData name="tommy ribeiro" userId="6ba70ea054985b25" providerId="LiveId" clId="{3F4F48C6-9DF5-422D-A3AC-BAF77E113A3B}" dt="2023-04-10T10:24:12.841" v="340" actId="207"/>
          <ac:spMkLst>
            <pc:docMk/>
            <pc:sldMk cId="986722494" sldId="269"/>
            <ac:spMk id="2" creationId="{ABF31C5C-6AC7-41EE-1049-A3E421B0AB63}"/>
          </ac:spMkLst>
        </pc:spChg>
        <pc:spChg chg="mod">
          <ac:chgData name="tommy ribeiro" userId="6ba70ea054985b25" providerId="LiveId" clId="{3F4F48C6-9DF5-422D-A3AC-BAF77E113A3B}" dt="2023-04-10T10:24:43.538" v="356" actId="20577"/>
          <ac:spMkLst>
            <pc:docMk/>
            <pc:sldMk cId="986722494" sldId="269"/>
            <ac:spMk id="3" creationId="{B3F21C9C-A579-E8D4-4FDF-9CB97B021D3D}"/>
          </ac:spMkLst>
        </pc:spChg>
        <pc:spChg chg="add">
          <ac:chgData name="tommy ribeiro" userId="6ba70ea054985b25" providerId="LiveId" clId="{3F4F48C6-9DF5-422D-A3AC-BAF77E113A3B}" dt="2023-04-10T10:23:17.133" v="335" actId="26606"/>
          <ac:spMkLst>
            <pc:docMk/>
            <pc:sldMk cId="986722494" sldId="269"/>
            <ac:spMk id="10" creationId="{1A95671B-3CC6-4792-9114-B74FAEA224E6}"/>
          </ac:spMkLst>
        </pc:spChg>
        <pc:picChg chg="add mod">
          <ac:chgData name="tommy ribeiro" userId="6ba70ea054985b25" providerId="LiveId" clId="{3F4F48C6-9DF5-422D-A3AC-BAF77E113A3B}" dt="2023-04-10T10:23:18.875" v="336" actId="1076"/>
          <ac:picMkLst>
            <pc:docMk/>
            <pc:sldMk cId="986722494" sldId="269"/>
            <ac:picMk id="5" creationId="{D18A1EE6-FEA6-B3D3-4C52-19FA2067A765}"/>
          </ac:picMkLst>
        </pc:picChg>
      </pc:sldChg>
      <pc:sldChg chg="addSp delSp modSp new mod setBg modNotes">
        <pc:chgData name="tommy ribeiro" userId="6ba70ea054985b25" providerId="LiveId" clId="{3F4F48C6-9DF5-422D-A3AC-BAF77E113A3B}" dt="2023-04-10T14:38:08.213" v="1737" actId="20577"/>
        <pc:sldMkLst>
          <pc:docMk/>
          <pc:sldMk cId="1092413724" sldId="270"/>
        </pc:sldMkLst>
        <pc:spChg chg="mod">
          <ac:chgData name="tommy ribeiro" userId="6ba70ea054985b25" providerId="LiveId" clId="{3F4F48C6-9DF5-422D-A3AC-BAF77E113A3B}" dt="2023-04-10T10:28:54.474" v="381" actId="207"/>
          <ac:spMkLst>
            <pc:docMk/>
            <pc:sldMk cId="1092413724" sldId="270"/>
            <ac:spMk id="2" creationId="{E8DC216F-A4B6-E853-9CCD-563EF69E6A58}"/>
          </ac:spMkLst>
        </pc:spChg>
        <pc:spChg chg="del mod">
          <ac:chgData name="tommy ribeiro" userId="6ba70ea054985b25" providerId="LiveId" clId="{3F4F48C6-9DF5-422D-A3AC-BAF77E113A3B}" dt="2023-04-10T10:28:00.895" v="377" actId="478"/>
          <ac:spMkLst>
            <pc:docMk/>
            <pc:sldMk cId="1092413724" sldId="270"/>
            <ac:spMk id="3" creationId="{5354BE3D-F288-60AD-28C3-134454EE9F1D}"/>
          </ac:spMkLst>
        </pc:spChg>
        <pc:spChg chg="add">
          <ac:chgData name="tommy ribeiro" userId="6ba70ea054985b25" providerId="LiveId" clId="{3F4F48C6-9DF5-422D-A3AC-BAF77E113A3B}" dt="2023-04-10T10:27:37.554" v="371" actId="26606"/>
          <ac:spMkLst>
            <pc:docMk/>
            <pc:sldMk cId="1092413724" sldId="270"/>
            <ac:spMk id="10" creationId="{1A95671B-3CC6-4792-9114-B74FAEA224E6}"/>
          </ac:spMkLst>
        </pc:spChg>
        <pc:picChg chg="add mod">
          <ac:chgData name="tommy ribeiro" userId="6ba70ea054985b25" providerId="LiveId" clId="{3F4F48C6-9DF5-422D-A3AC-BAF77E113A3B}" dt="2023-04-10T10:28:08.632" v="379" actId="14100"/>
          <ac:picMkLst>
            <pc:docMk/>
            <pc:sldMk cId="1092413724" sldId="270"/>
            <ac:picMk id="5" creationId="{257CCDA3-523E-313E-BE4F-AB894C6BCE53}"/>
          </ac:picMkLst>
        </pc:picChg>
      </pc:sldChg>
      <pc:sldChg chg="addSp delSp modSp new mod setBg modNotes">
        <pc:chgData name="tommy ribeiro" userId="6ba70ea054985b25" providerId="LiveId" clId="{3F4F48C6-9DF5-422D-A3AC-BAF77E113A3B}" dt="2023-04-10T14:49:27.213" v="2534" actId="20577"/>
        <pc:sldMkLst>
          <pc:docMk/>
          <pc:sldMk cId="3174304345" sldId="271"/>
        </pc:sldMkLst>
        <pc:spChg chg="mod">
          <ac:chgData name="tommy ribeiro" userId="6ba70ea054985b25" providerId="LiveId" clId="{3F4F48C6-9DF5-422D-A3AC-BAF77E113A3B}" dt="2023-04-10T11:10:37.126" v="625" actId="26606"/>
          <ac:spMkLst>
            <pc:docMk/>
            <pc:sldMk cId="3174304345" sldId="271"/>
            <ac:spMk id="2" creationId="{20DE3D43-4C1E-01ED-D03B-B00CCD19A72C}"/>
          </ac:spMkLst>
        </pc:spChg>
        <pc:spChg chg="mod ord">
          <ac:chgData name="tommy ribeiro" userId="6ba70ea054985b25" providerId="LiveId" clId="{3F4F48C6-9DF5-422D-A3AC-BAF77E113A3B}" dt="2023-04-10T11:14:24.278" v="779" actId="2711"/>
          <ac:spMkLst>
            <pc:docMk/>
            <pc:sldMk cId="3174304345" sldId="271"/>
            <ac:spMk id="3" creationId="{77B3AEF8-7EF5-2C9F-424A-E254BFDDE8BB}"/>
          </ac:spMkLst>
        </pc:spChg>
        <pc:spChg chg="add del">
          <ac:chgData name="tommy ribeiro" userId="6ba70ea054985b25" providerId="LiveId" clId="{3F4F48C6-9DF5-422D-A3AC-BAF77E113A3B}" dt="2023-04-10T11:09:35.280" v="609" actId="26606"/>
          <ac:spMkLst>
            <pc:docMk/>
            <pc:sldMk cId="3174304345" sldId="271"/>
            <ac:spMk id="14" creationId="{385E1BDC-A9B0-4A87-82E3-F3187F69A802}"/>
          </ac:spMkLst>
        </pc:spChg>
        <pc:spChg chg="add del">
          <ac:chgData name="tommy ribeiro" userId="6ba70ea054985b25" providerId="LiveId" clId="{3F4F48C6-9DF5-422D-A3AC-BAF77E113A3B}" dt="2023-04-10T11:09:35.280" v="609" actId="26606"/>
          <ac:spMkLst>
            <pc:docMk/>
            <pc:sldMk cId="3174304345" sldId="271"/>
            <ac:spMk id="16" creationId="{0990C621-3B8B-4820-8328-D47EF7CE823C}"/>
          </ac:spMkLst>
        </pc:spChg>
        <pc:spChg chg="add del">
          <ac:chgData name="tommy ribeiro" userId="6ba70ea054985b25" providerId="LiveId" clId="{3F4F48C6-9DF5-422D-A3AC-BAF77E113A3B}" dt="2023-04-10T11:09:35.280" v="609" actId="26606"/>
          <ac:spMkLst>
            <pc:docMk/>
            <pc:sldMk cId="3174304345" sldId="271"/>
            <ac:spMk id="18" creationId="{C1A2385B-1D2A-4E17-84FA-6CB7F0AAE473}"/>
          </ac:spMkLst>
        </pc:spChg>
        <pc:spChg chg="add del">
          <ac:chgData name="tommy ribeiro" userId="6ba70ea054985b25" providerId="LiveId" clId="{3F4F48C6-9DF5-422D-A3AC-BAF77E113A3B}" dt="2023-04-10T11:09:35.280" v="609" actId="26606"/>
          <ac:spMkLst>
            <pc:docMk/>
            <pc:sldMk cId="3174304345" sldId="271"/>
            <ac:spMk id="20" creationId="{5E791F2F-79DB-4CC0-9FA1-001E3E91E8B7}"/>
          </ac:spMkLst>
        </pc:spChg>
        <pc:spChg chg="add del">
          <ac:chgData name="tommy ribeiro" userId="6ba70ea054985b25" providerId="LiveId" clId="{3F4F48C6-9DF5-422D-A3AC-BAF77E113A3B}" dt="2023-04-10T11:09:36.551" v="611" actId="26606"/>
          <ac:spMkLst>
            <pc:docMk/>
            <pc:sldMk cId="3174304345" sldId="271"/>
            <ac:spMk id="22" creationId="{C3896A03-3945-419A-B66B-4EE266EDD152}"/>
          </ac:spMkLst>
        </pc:spChg>
        <pc:spChg chg="add del">
          <ac:chgData name="tommy ribeiro" userId="6ba70ea054985b25" providerId="LiveId" clId="{3F4F48C6-9DF5-422D-A3AC-BAF77E113A3B}" dt="2023-04-10T11:09:36.551" v="611" actId="26606"/>
          <ac:spMkLst>
            <pc:docMk/>
            <pc:sldMk cId="3174304345" sldId="271"/>
            <ac:spMk id="23" creationId="{B34F5AD2-EDBD-4BBD-A55C-EAFFD0C7097A}"/>
          </ac:spMkLst>
        </pc:spChg>
        <pc:spChg chg="add del">
          <ac:chgData name="tommy ribeiro" userId="6ba70ea054985b25" providerId="LiveId" clId="{3F4F48C6-9DF5-422D-A3AC-BAF77E113A3B}" dt="2023-04-10T11:09:36.551" v="611" actId="26606"/>
          <ac:spMkLst>
            <pc:docMk/>
            <pc:sldMk cId="3174304345" sldId="271"/>
            <ac:spMk id="24" creationId="{450D3AD2-FA80-415F-A9CE-54D884561CD7}"/>
          </ac:spMkLst>
        </pc:spChg>
        <pc:spChg chg="add del">
          <ac:chgData name="tommy ribeiro" userId="6ba70ea054985b25" providerId="LiveId" clId="{3F4F48C6-9DF5-422D-A3AC-BAF77E113A3B}" dt="2023-04-10T11:09:38.747" v="613" actId="26606"/>
          <ac:spMkLst>
            <pc:docMk/>
            <pc:sldMk cId="3174304345" sldId="271"/>
            <ac:spMk id="26" creationId="{69D47016-023F-44BD-981C-50E7A10A6609}"/>
          </ac:spMkLst>
        </pc:spChg>
        <pc:spChg chg="add del">
          <ac:chgData name="tommy ribeiro" userId="6ba70ea054985b25" providerId="LiveId" clId="{3F4F48C6-9DF5-422D-A3AC-BAF77E113A3B}" dt="2023-04-10T11:09:38.747" v="613" actId="26606"/>
          <ac:spMkLst>
            <pc:docMk/>
            <pc:sldMk cId="3174304345" sldId="271"/>
            <ac:spMk id="27" creationId="{6D8B37B0-0682-433E-BC8D-498C04ABD9A7}"/>
          </ac:spMkLst>
        </pc:spChg>
        <pc:spChg chg="add del">
          <ac:chgData name="tommy ribeiro" userId="6ba70ea054985b25" providerId="LiveId" clId="{3F4F48C6-9DF5-422D-A3AC-BAF77E113A3B}" dt="2023-04-10T11:09:39.752" v="615" actId="26606"/>
          <ac:spMkLst>
            <pc:docMk/>
            <pc:sldMk cId="3174304345" sldId="271"/>
            <ac:spMk id="29" creationId="{04695F26-39DB-450E-B464-9C76CD233B36}"/>
          </ac:spMkLst>
        </pc:spChg>
        <pc:spChg chg="add del">
          <ac:chgData name="tommy ribeiro" userId="6ba70ea054985b25" providerId="LiveId" clId="{3F4F48C6-9DF5-422D-A3AC-BAF77E113A3B}" dt="2023-04-10T11:09:39.752" v="615" actId="26606"/>
          <ac:spMkLst>
            <pc:docMk/>
            <pc:sldMk cId="3174304345" sldId="271"/>
            <ac:spMk id="30" creationId="{2F42E55F-A297-474F-AF2D-6D3A15822BCA}"/>
          </ac:spMkLst>
        </pc:spChg>
        <pc:spChg chg="add del">
          <ac:chgData name="tommy ribeiro" userId="6ba70ea054985b25" providerId="LiveId" clId="{3F4F48C6-9DF5-422D-A3AC-BAF77E113A3B}" dt="2023-04-10T11:09:43.867" v="617" actId="26606"/>
          <ac:spMkLst>
            <pc:docMk/>
            <pc:sldMk cId="3174304345" sldId="271"/>
            <ac:spMk id="35" creationId="{6D24BC9E-AC6A-42EE-AFD8-B290720B841F}"/>
          </ac:spMkLst>
        </pc:spChg>
        <pc:spChg chg="add del">
          <ac:chgData name="tommy ribeiro" userId="6ba70ea054985b25" providerId="LiveId" clId="{3F4F48C6-9DF5-422D-A3AC-BAF77E113A3B}" dt="2023-04-10T11:09:43.867" v="617" actId="26606"/>
          <ac:spMkLst>
            <pc:docMk/>
            <pc:sldMk cId="3174304345" sldId="271"/>
            <ac:spMk id="36" creationId="{0990C621-3B8B-4820-8328-D47EF7CE823C}"/>
          </ac:spMkLst>
        </pc:spChg>
        <pc:spChg chg="add del">
          <ac:chgData name="tommy ribeiro" userId="6ba70ea054985b25" providerId="LiveId" clId="{3F4F48C6-9DF5-422D-A3AC-BAF77E113A3B}" dt="2023-04-10T11:09:43.867" v="617" actId="26606"/>
          <ac:spMkLst>
            <pc:docMk/>
            <pc:sldMk cId="3174304345" sldId="271"/>
            <ac:spMk id="37" creationId="{C1A2385B-1D2A-4E17-84FA-6CB7F0AAE473}"/>
          </ac:spMkLst>
        </pc:spChg>
        <pc:spChg chg="add del">
          <ac:chgData name="tommy ribeiro" userId="6ba70ea054985b25" providerId="LiveId" clId="{3F4F48C6-9DF5-422D-A3AC-BAF77E113A3B}" dt="2023-04-10T11:09:43.867" v="617" actId="26606"/>
          <ac:spMkLst>
            <pc:docMk/>
            <pc:sldMk cId="3174304345" sldId="271"/>
            <ac:spMk id="38" creationId="{5E791F2F-79DB-4CC0-9FA1-001E3E91E8B7}"/>
          </ac:spMkLst>
        </pc:spChg>
        <pc:spChg chg="add del">
          <ac:chgData name="tommy ribeiro" userId="6ba70ea054985b25" providerId="LiveId" clId="{3F4F48C6-9DF5-422D-A3AC-BAF77E113A3B}" dt="2023-04-10T11:09:46.646" v="619" actId="26606"/>
          <ac:spMkLst>
            <pc:docMk/>
            <pc:sldMk cId="3174304345" sldId="271"/>
            <ac:spMk id="40" creationId="{8181FC64-B306-4821-98E2-780662EFC486}"/>
          </ac:spMkLst>
        </pc:spChg>
        <pc:spChg chg="add del">
          <ac:chgData name="tommy ribeiro" userId="6ba70ea054985b25" providerId="LiveId" clId="{3F4F48C6-9DF5-422D-A3AC-BAF77E113A3B}" dt="2023-04-10T11:09:46.646" v="619" actId="26606"/>
          <ac:spMkLst>
            <pc:docMk/>
            <pc:sldMk cId="3174304345" sldId="271"/>
            <ac:spMk id="41" creationId="{CC0388A8-3200-42F9-A84D-3F5F72381F87}"/>
          </ac:spMkLst>
        </pc:spChg>
        <pc:spChg chg="add del">
          <ac:chgData name="tommy ribeiro" userId="6ba70ea054985b25" providerId="LiveId" clId="{3F4F48C6-9DF5-422D-A3AC-BAF77E113A3B}" dt="2023-04-10T11:09:46.646" v="619" actId="26606"/>
          <ac:spMkLst>
            <pc:docMk/>
            <pc:sldMk cId="3174304345" sldId="271"/>
            <ac:spMk id="42" creationId="{BC0385E9-02B2-4941-889A-EAD43F5BB0A3}"/>
          </ac:spMkLst>
        </pc:spChg>
        <pc:spChg chg="add del">
          <ac:chgData name="tommy ribeiro" userId="6ba70ea054985b25" providerId="LiveId" clId="{3F4F48C6-9DF5-422D-A3AC-BAF77E113A3B}" dt="2023-04-10T11:09:46.646" v="619" actId="26606"/>
          <ac:spMkLst>
            <pc:docMk/>
            <pc:sldMk cId="3174304345" sldId="271"/>
            <ac:spMk id="43" creationId="{829A1E2C-5AC8-40FC-99E9-832069D39792}"/>
          </ac:spMkLst>
        </pc:spChg>
        <pc:spChg chg="add del">
          <ac:chgData name="tommy ribeiro" userId="6ba70ea054985b25" providerId="LiveId" clId="{3F4F48C6-9DF5-422D-A3AC-BAF77E113A3B}" dt="2023-04-10T11:09:51.920" v="621" actId="26606"/>
          <ac:spMkLst>
            <pc:docMk/>
            <pc:sldMk cId="3174304345" sldId="271"/>
            <ac:spMk id="45" creationId="{99F1FFA9-D672-408C-9220-ADEEC6ABDD09}"/>
          </ac:spMkLst>
        </pc:spChg>
        <pc:spChg chg="add del">
          <ac:chgData name="tommy ribeiro" userId="6ba70ea054985b25" providerId="LiveId" clId="{3F4F48C6-9DF5-422D-A3AC-BAF77E113A3B}" dt="2023-04-10T11:09:56.309" v="623" actId="26606"/>
          <ac:spMkLst>
            <pc:docMk/>
            <pc:sldMk cId="3174304345" sldId="271"/>
            <ac:spMk id="47" creationId="{D8C7B66D-8C78-480F-A98B-3F195E65A5D7}"/>
          </ac:spMkLst>
        </pc:spChg>
        <pc:spChg chg="add del">
          <ac:chgData name="tommy ribeiro" userId="6ba70ea054985b25" providerId="LiveId" clId="{3F4F48C6-9DF5-422D-A3AC-BAF77E113A3B}" dt="2023-04-10T11:10:37.126" v="625" actId="26606"/>
          <ac:spMkLst>
            <pc:docMk/>
            <pc:sldMk cId="3174304345" sldId="271"/>
            <ac:spMk id="49" creationId="{69D47016-023F-44BD-981C-50E7A10A6609}"/>
          </ac:spMkLst>
        </pc:spChg>
        <pc:spChg chg="add del">
          <ac:chgData name="tommy ribeiro" userId="6ba70ea054985b25" providerId="LiveId" clId="{3F4F48C6-9DF5-422D-A3AC-BAF77E113A3B}" dt="2023-04-10T11:10:37.126" v="625" actId="26606"/>
          <ac:spMkLst>
            <pc:docMk/>
            <pc:sldMk cId="3174304345" sldId="271"/>
            <ac:spMk id="50" creationId="{6D8B37B0-0682-433E-BC8D-498C04ABD9A7}"/>
          </ac:spMkLst>
        </pc:spChg>
        <pc:grpChg chg="add del">
          <ac:chgData name="tommy ribeiro" userId="6ba70ea054985b25" providerId="LiveId" clId="{3F4F48C6-9DF5-422D-A3AC-BAF77E113A3B}" dt="2023-04-10T11:09:39.752" v="615" actId="26606"/>
          <ac:grpSpMkLst>
            <pc:docMk/>
            <pc:sldMk cId="3174304345" sldId="271"/>
            <ac:grpSpMk id="31" creationId="{972070F7-E065-4D60-8938-9FB8CDB8ACB0}"/>
          </ac:grpSpMkLst>
        </pc:grpChg>
        <pc:picChg chg="add del mod">
          <ac:chgData name="tommy ribeiro" userId="6ba70ea054985b25" providerId="LiveId" clId="{3F4F48C6-9DF5-422D-A3AC-BAF77E113A3B}" dt="2023-04-10T11:09:12.134" v="603" actId="478"/>
          <ac:picMkLst>
            <pc:docMk/>
            <pc:sldMk cId="3174304345" sldId="271"/>
            <ac:picMk id="5" creationId="{23C82F2C-E12D-D3C8-E685-1092BD4BB309}"/>
          </ac:picMkLst>
        </pc:picChg>
        <pc:picChg chg="add del mod ord">
          <ac:chgData name="tommy ribeiro" userId="6ba70ea054985b25" providerId="LiveId" clId="{3F4F48C6-9DF5-422D-A3AC-BAF77E113A3B}" dt="2023-04-10T11:10:37.974" v="628"/>
          <ac:picMkLst>
            <pc:docMk/>
            <pc:sldMk cId="3174304345" sldId="271"/>
            <ac:picMk id="7" creationId="{F2112FCD-27A4-2870-5B69-FA93D1A3BA84}"/>
          </ac:picMkLst>
        </pc:picChg>
        <pc:picChg chg="add del mod">
          <ac:chgData name="tommy ribeiro" userId="6ba70ea054985b25" providerId="LiveId" clId="{3F4F48C6-9DF5-422D-A3AC-BAF77E113A3B}" dt="2023-04-10T11:10:37.550" v="626"/>
          <ac:picMkLst>
            <pc:docMk/>
            <pc:sldMk cId="3174304345" sldId="271"/>
            <ac:picMk id="9" creationId="{96F91BAE-3FE0-7CF6-49F6-89B329B91D79}"/>
          </ac:picMkLst>
        </pc:picChg>
        <pc:picChg chg="add del mod">
          <ac:chgData name="tommy ribeiro" userId="6ba70ea054985b25" providerId="LiveId" clId="{3F4F48C6-9DF5-422D-A3AC-BAF77E113A3B}" dt="2023-04-10T11:10:46.478" v="632" actId="478"/>
          <ac:picMkLst>
            <pc:docMk/>
            <pc:sldMk cId="3174304345" sldId="271"/>
            <ac:picMk id="11" creationId="{5F42E62C-8D7D-FFB6-F427-75A802C4EB6C}"/>
          </ac:picMkLst>
        </pc:picChg>
        <pc:picChg chg="add mod">
          <ac:chgData name="tommy ribeiro" userId="6ba70ea054985b25" providerId="LiveId" clId="{3F4F48C6-9DF5-422D-A3AC-BAF77E113A3B}" dt="2023-04-10T11:11:10.785" v="641" actId="1076"/>
          <ac:picMkLst>
            <pc:docMk/>
            <pc:sldMk cId="3174304345" sldId="271"/>
            <ac:picMk id="13" creationId="{BE442FB1-0794-0CEB-0AEC-93C4A92DEF09}"/>
          </ac:picMkLst>
        </pc:picChg>
      </pc:sldChg>
      <pc:sldChg chg="addSp modSp new mod modNotes">
        <pc:chgData name="tommy ribeiro" userId="6ba70ea054985b25" providerId="LiveId" clId="{3F4F48C6-9DF5-422D-A3AC-BAF77E113A3B}" dt="2023-04-10T14:57:29.351" v="2634" actId="14100"/>
        <pc:sldMkLst>
          <pc:docMk/>
          <pc:sldMk cId="2259546842" sldId="272"/>
        </pc:sldMkLst>
        <pc:picChg chg="add mod">
          <ac:chgData name="tommy ribeiro" userId="6ba70ea054985b25" providerId="LiveId" clId="{3F4F48C6-9DF5-422D-A3AC-BAF77E113A3B}" dt="2023-04-10T14:57:29.351" v="2634" actId="14100"/>
          <ac:picMkLst>
            <pc:docMk/>
            <pc:sldMk cId="2259546842" sldId="272"/>
            <ac:picMk id="3" creationId="{0A3E6873-A8AF-1778-37DA-FFC1E46AEB06}"/>
          </ac:picMkLst>
        </pc:picChg>
        <pc:picChg chg="add mod">
          <ac:chgData name="tommy ribeiro" userId="6ba70ea054985b25" providerId="LiveId" clId="{3F4F48C6-9DF5-422D-A3AC-BAF77E113A3B}" dt="2023-04-10T14:57:26.447" v="2633" actId="14100"/>
          <ac:picMkLst>
            <pc:docMk/>
            <pc:sldMk cId="2259546842" sldId="272"/>
            <ac:picMk id="5" creationId="{A5EA2994-9BED-8C7E-F44A-5921205B6820}"/>
          </ac:picMkLst>
        </pc:picChg>
      </pc:sldChg>
      <pc:sldChg chg="addSp delSp modSp new mod setBg">
        <pc:chgData name="tommy ribeiro" userId="6ba70ea054985b25" providerId="LiveId" clId="{3F4F48C6-9DF5-422D-A3AC-BAF77E113A3B}" dt="2023-04-10T15:09:08.097" v="2663" actId="1076"/>
        <pc:sldMkLst>
          <pc:docMk/>
          <pc:sldMk cId="383627936" sldId="273"/>
        </pc:sldMkLst>
        <pc:spChg chg="add del">
          <ac:chgData name="tommy ribeiro" userId="6ba70ea054985b25" providerId="LiveId" clId="{3F4F48C6-9DF5-422D-A3AC-BAF77E113A3B}" dt="2023-04-10T15:07:15.906" v="2644" actId="26606"/>
          <ac:spMkLst>
            <pc:docMk/>
            <pc:sldMk cId="383627936" sldId="273"/>
            <ac:spMk id="8" creationId="{6753252F-4873-4F63-801D-CC719279A7D5}"/>
          </ac:spMkLst>
        </pc:spChg>
        <pc:spChg chg="add del">
          <ac:chgData name="tommy ribeiro" userId="6ba70ea054985b25" providerId="LiveId" clId="{3F4F48C6-9DF5-422D-A3AC-BAF77E113A3B}" dt="2023-04-10T15:07:15.906" v="2644" actId="26606"/>
          <ac:spMkLst>
            <pc:docMk/>
            <pc:sldMk cId="383627936" sldId="273"/>
            <ac:spMk id="10" creationId="{047C8CCB-F95D-4249-92DD-651249D3535A}"/>
          </ac:spMkLst>
        </pc:spChg>
        <pc:spChg chg="add del">
          <ac:chgData name="tommy ribeiro" userId="6ba70ea054985b25" providerId="LiveId" clId="{3F4F48C6-9DF5-422D-A3AC-BAF77E113A3B}" dt="2023-04-10T15:07:14.867" v="2642" actId="26606"/>
          <ac:spMkLst>
            <pc:docMk/>
            <pc:sldMk cId="383627936" sldId="273"/>
            <ac:spMk id="15" creationId="{37C89E4B-3C9F-44B9-8B86-D9E3D112D8EC}"/>
          </ac:spMkLst>
        </pc:spChg>
        <pc:picChg chg="add mod">
          <ac:chgData name="tommy ribeiro" userId="6ba70ea054985b25" providerId="LiveId" clId="{3F4F48C6-9DF5-422D-A3AC-BAF77E113A3B}" dt="2023-04-10T15:08:27.066" v="2655" actId="1076"/>
          <ac:picMkLst>
            <pc:docMk/>
            <pc:sldMk cId="383627936" sldId="273"/>
            <ac:picMk id="3" creationId="{A814A65B-04FF-8292-67D9-9E98DDCFB43E}"/>
          </ac:picMkLst>
        </pc:picChg>
        <pc:picChg chg="add mod">
          <ac:chgData name="tommy ribeiro" userId="6ba70ea054985b25" providerId="LiveId" clId="{3F4F48C6-9DF5-422D-A3AC-BAF77E113A3B}" dt="2023-04-10T15:09:08.097" v="2663" actId="1076"/>
          <ac:picMkLst>
            <pc:docMk/>
            <pc:sldMk cId="383627936" sldId="273"/>
            <ac:picMk id="5" creationId="{71BA2F50-4927-990A-5217-C4D79CAF8DFC}"/>
          </ac:picMkLst>
        </pc:picChg>
        <pc:cxnChg chg="add del">
          <ac:chgData name="tommy ribeiro" userId="6ba70ea054985b25" providerId="LiveId" clId="{3F4F48C6-9DF5-422D-A3AC-BAF77E113A3B}" dt="2023-04-10T15:07:14.867" v="2642" actId="26606"/>
          <ac:cxnSpMkLst>
            <pc:docMk/>
            <pc:sldMk cId="383627936" sldId="273"/>
            <ac:cxnSpMk id="17" creationId="{AA2EAA10-076F-46BD-8F0F-B9A2FB77A85C}"/>
          </ac:cxnSpMkLst>
        </pc:cxnChg>
        <pc:cxnChg chg="add del">
          <ac:chgData name="tommy ribeiro" userId="6ba70ea054985b25" providerId="LiveId" clId="{3F4F48C6-9DF5-422D-A3AC-BAF77E113A3B}" dt="2023-04-10T15:07:14.867" v="2642" actId="26606"/>
          <ac:cxnSpMkLst>
            <pc:docMk/>
            <pc:sldMk cId="383627936" sldId="273"/>
            <ac:cxnSpMk id="19" creationId="{D891E407-403B-4764-86C9-33A56D3BCAA3}"/>
          </ac:cxnSpMkLst>
        </pc:cxnChg>
      </pc:sldChg>
      <pc:sldChg chg="addSp delSp modSp new del mod setBg modNotes">
        <pc:chgData name="tommy ribeiro" userId="6ba70ea054985b25" providerId="LiveId" clId="{3F4F48C6-9DF5-422D-A3AC-BAF77E113A3B}" dt="2023-04-10T15:47:39.005" v="3091" actId="47"/>
        <pc:sldMkLst>
          <pc:docMk/>
          <pc:sldMk cId="4086280737" sldId="274"/>
        </pc:sldMkLst>
        <pc:spChg chg="add mod ord">
          <ac:chgData name="tommy ribeiro" userId="6ba70ea054985b25" providerId="LiveId" clId="{3F4F48C6-9DF5-422D-A3AC-BAF77E113A3B}" dt="2023-04-10T15:47:30.872" v="3090" actId="2711"/>
          <ac:spMkLst>
            <pc:docMk/>
            <pc:sldMk cId="4086280737" sldId="274"/>
            <ac:spMk id="6" creationId="{2F008C9A-7A21-E3FA-452F-C74F93F19460}"/>
          </ac:spMkLst>
        </pc:spChg>
        <pc:spChg chg="add del">
          <ac:chgData name="tommy ribeiro" userId="6ba70ea054985b25" providerId="LiveId" clId="{3F4F48C6-9DF5-422D-A3AC-BAF77E113A3B}" dt="2023-04-10T15:45:29.712" v="3029" actId="26606"/>
          <ac:spMkLst>
            <pc:docMk/>
            <pc:sldMk cId="4086280737" sldId="274"/>
            <ac:spMk id="13" creationId="{C4879EFC-8E62-4E00-973C-C45EE9EC676D}"/>
          </ac:spMkLst>
        </pc:spChg>
        <pc:spChg chg="add del">
          <ac:chgData name="tommy ribeiro" userId="6ba70ea054985b25" providerId="LiveId" clId="{3F4F48C6-9DF5-422D-A3AC-BAF77E113A3B}" dt="2023-04-10T15:45:29.712" v="3029" actId="26606"/>
          <ac:spMkLst>
            <pc:docMk/>
            <pc:sldMk cId="4086280737" sldId="274"/>
            <ac:spMk id="15" creationId="{D6A9C53F-5F90-40A5-8C85-5412D39C8C68}"/>
          </ac:spMkLst>
        </pc:spChg>
        <pc:spChg chg="add del">
          <ac:chgData name="tommy ribeiro" userId="6ba70ea054985b25" providerId="LiveId" clId="{3F4F48C6-9DF5-422D-A3AC-BAF77E113A3B}" dt="2023-04-10T15:45:28.237" v="3026" actId="26606"/>
          <ac:spMkLst>
            <pc:docMk/>
            <pc:sldMk cId="4086280737" sldId="274"/>
            <ac:spMk id="20" creationId="{C4879EFC-8E62-4E00-973C-C45EE9EC676D}"/>
          </ac:spMkLst>
        </pc:spChg>
        <pc:spChg chg="add del">
          <ac:chgData name="tommy ribeiro" userId="6ba70ea054985b25" providerId="LiveId" clId="{3F4F48C6-9DF5-422D-A3AC-BAF77E113A3B}" dt="2023-04-10T15:45:28.237" v="3026" actId="26606"/>
          <ac:spMkLst>
            <pc:docMk/>
            <pc:sldMk cId="4086280737" sldId="274"/>
            <ac:spMk id="22" creationId="{D6A9C53F-5F90-40A5-8C85-5412D39C8C68}"/>
          </ac:spMkLst>
        </pc:spChg>
        <pc:spChg chg="add del">
          <ac:chgData name="tommy ribeiro" userId="6ba70ea054985b25" providerId="LiveId" clId="{3F4F48C6-9DF5-422D-A3AC-BAF77E113A3B}" dt="2023-04-10T15:45:29.712" v="3028" actId="26606"/>
          <ac:spMkLst>
            <pc:docMk/>
            <pc:sldMk cId="4086280737" sldId="274"/>
            <ac:spMk id="24" creationId="{99ED5833-B85B-4103-8A3B-CAB0308E6C15}"/>
          </ac:spMkLst>
        </pc:spChg>
        <pc:spChg chg="add del">
          <ac:chgData name="tommy ribeiro" userId="6ba70ea054985b25" providerId="LiveId" clId="{3F4F48C6-9DF5-422D-A3AC-BAF77E113A3B}" dt="2023-04-10T15:47:26.415" v="3074" actId="26606"/>
          <ac:spMkLst>
            <pc:docMk/>
            <pc:sldMk cId="4086280737" sldId="274"/>
            <ac:spMk id="26" creationId="{C4879EFC-8E62-4E00-973C-C45EE9EC676D}"/>
          </ac:spMkLst>
        </pc:spChg>
        <pc:spChg chg="add del">
          <ac:chgData name="tommy ribeiro" userId="6ba70ea054985b25" providerId="LiveId" clId="{3F4F48C6-9DF5-422D-A3AC-BAF77E113A3B}" dt="2023-04-10T15:47:26.415" v="3074" actId="26606"/>
          <ac:spMkLst>
            <pc:docMk/>
            <pc:sldMk cId="4086280737" sldId="274"/>
            <ac:spMk id="27" creationId="{D6A9C53F-5F90-40A5-8C85-5412D39C8C68}"/>
          </ac:spMkLst>
        </pc:spChg>
        <pc:spChg chg="add del">
          <ac:chgData name="tommy ribeiro" userId="6ba70ea054985b25" providerId="LiveId" clId="{3F4F48C6-9DF5-422D-A3AC-BAF77E113A3B}" dt="2023-04-10T15:47:26.415" v="3074" actId="26606"/>
          <ac:spMkLst>
            <pc:docMk/>
            <pc:sldMk cId="4086280737" sldId="274"/>
            <ac:spMk id="32" creationId="{A93898FF-D987-4B0E-BFB4-85F5EB356D4D}"/>
          </ac:spMkLst>
        </pc:spChg>
        <pc:spChg chg="add del">
          <ac:chgData name="tommy ribeiro" userId="6ba70ea054985b25" providerId="LiveId" clId="{3F4F48C6-9DF5-422D-A3AC-BAF77E113A3B}" dt="2023-04-10T15:47:26.415" v="3074" actId="26606"/>
          <ac:spMkLst>
            <pc:docMk/>
            <pc:sldMk cId="4086280737" sldId="274"/>
            <ac:spMk id="34" creationId="{C31A4873-64D0-418B-BA9D-D99C52A5FB8A}"/>
          </ac:spMkLst>
        </pc:spChg>
        <pc:spChg chg="add del">
          <ac:chgData name="tommy ribeiro" userId="6ba70ea054985b25" providerId="LiveId" clId="{3F4F48C6-9DF5-422D-A3AC-BAF77E113A3B}" dt="2023-04-10T15:47:26.415" v="3074" actId="26606"/>
          <ac:spMkLst>
            <pc:docMk/>
            <pc:sldMk cId="4086280737" sldId="274"/>
            <ac:spMk id="38" creationId="{A737E5B8-8F31-4942-B159-B213C4D6D830}"/>
          </ac:spMkLst>
        </pc:spChg>
        <pc:spChg chg="add del">
          <ac:chgData name="tommy ribeiro" userId="6ba70ea054985b25" providerId="LiveId" clId="{3F4F48C6-9DF5-422D-A3AC-BAF77E113A3B}" dt="2023-04-10T15:47:26.415" v="3074" actId="26606"/>
          <ac:spMkLst>
            <pc:docMk/>
            <pc:sldMk cId="4086280737" sldId="274"/>
            <ac:spMk id="40" creationId="{42A4FC2C-047E-45A5-965D-8E1E3BF09BC6}"/>
          </ac:spMkLst>
        </pc:spChg>
        <pc:spChg chg="add del">
          <ac:chgData name="tommy ribeiro" userId="6ba70ea054985b25" providerId="LiveId" clId="{3F4F48C6-9DF5-422D-A3AC-BAF77E113A3B}" dt="2023-04-10T15:47:26.415" v="3074" actId="26606"/>
          <ac:spMkLst>
            <pc:docMk/>
            <pc:sldMk cId="4086280737" sldId="274"/>
            <ac:spMk id="42" creationId="{D12128B6-ED88-4712-866F-66C86EE34618}"/>
          </ac:spMkLst>
        </pc:spChg>
        <pc:spChg chg="add del">
          <ac:chgData name="tommy ribeiro" userId="6ba70ea054985b25" providerId="LiveId" clId="{3F4F48C6-9DF5-422D-A3AC-BAF77E113A3B}" dt="2023-04-10T15:47:25.991" v="3072" actId="26606"/>
          <ac:spMkLst>
            <pc:docMk/>
            <pc:sldMk cId="4086280737" sldId="274"/>
            <ac:spMk id="47" creationId="{0A597D97-203B-498B-95D3-E90DC961039F}"/>
          </ac:spMkLst>
        </pc:spChg>
        <pc:spChg chg="add del">
          <ac:chgData name="tommy ribeiro" userId="6ba70ea054985b25" providerId="LiveId" clId="{3F4F48C6-9DF5-422D-A3AC-BAF77E113A3B}" dt="2023-04-10T15:47:25.991" v="3072" actId="26606"/>
          <ac:spMkLst>
            <pc:docMk/>
            <pc:sldMk cId="4086280737" sldId="274"/>
            <ac:spMk id="49" creationId="{6A6EF10E-DF41-4BD3-8EB4-6F646531DC26}"/>
          </ac:spMkLst>
        </pc:spChg>
        <pc:spChg chg="add del">
          <ac:chgData name="tommy ribeiro" userId="6ba70ea054985b25" providerId="LiveId" clId="{3F4F48C6-9DF5-422D-A3AC-BAF77E113A3B}" dt="2023-04-10T15:47:15.430" v="3062" actId="26606"/>
          <ac:spMkLst>
            <pc:docMk/>
            <pc:sldMk cId="4086280737" sldId="274"/>
            <ac:spMk id="54" creationId="{62245F03-66D5-45EC-A0B5-90E656B114D0}"/>
          </ac:spMkLst>
        </pc:spChg>
        <pc:spChg chg="add del">
          <ac:chgData name="tommy ribeiro" userId="6ba70ea054985b25" providerId="LiveId" clId="{3F4F48C6-9DF5-422D-A3AC-BAF77E113A3B}" dt="2023-04-10T15:47:15.430" v="3062" actId="26606"/>
          <ac:spMkLst>
            <pc:docMk/>
            <pc:sldMk cId="4086280737" sldId="274"/>
            <ac:spMk id="56" creationId="{EB2DCC78-9962-49FE-9691-A391B5AA8258}"/>
          </ac:spMkLst>
        </pc:spChg>
        <pc:spChg chg="add del">
          <ac:chgData name="tommy ribeiro" userId="6ba70ea054985b25" providerId="LiveId" clId="{3F4F48C6-9DF5-422D-A3AC-BAF77E113A3B}" dt="2023-04-10T15:47:16.294" v="3064" actId="26606"/>
          <ac:spMkLst>
            <pc:docMk/>
            <pc:sldMk cId="4086280737" sldId="274"/>
            <ac:spMk id="58" creationId="{FA69AAE0-49D5-4C8B-8BA2-55898C00E05E}"/>
          </ac:spMkLst>
        </pc:spChg>
        <pc:spChg chg="add del">
          <ac:chgData name="tommy ribeiro" userId="6ba70ea054985b25" providerId="LiveId" clId="{3F4F48C6-9DF5-422D-A3AC-BAF77E113A3B}" dt="2023-04-10T15:47:20.814" v="3066" actId="26606"/>
          <ac:spMkLst>
            <pc:docMk/>
            <pc:sldMk cId="4086280737" sldId="274"/>
            <ac:spMk id="60" creationId="{62245F03-66D5-45EC-A0B5-90E656B114D0}"/>
          </ac:spMkLst>
        </pc:spChg>
        <pc:spChg chg="add del">
          <ac:chgData name="tommy ribeiro" userId="6ba70ea054985b25" providerId="LiveId" clId="{3F4F48C6-9DF5-422D-A3AC-BAF77E113A3B}" dt="2023-04-10T15:47:20.814" v="3066" actId="26606"/>
          <ac:spMkLst>
            <pc:docMk/>
            <pc:sldMk cId="4086280737" sldId="274"/>
            <ac:spMk id="61" creationId="{EB2DCC78-9962-49FE-9691-A391B5AA8258}"/>
          </ac:spMkLst>
        </pc:spChg>
        <pc:spChg chg="add del">
          <ac:chgData name="tommy ribeiro" userId="6ba70ea054985b25" providerId="LiveId" clId="{3F4F48C6-9DF5-422D-A3AC-BAF77E113A3B}" dt="2023-04-10T15:47:25.270" v="3070" actId="26606"/>
          <ac:spMkLst>
            <pc:docMk/>
            <pc:sldMk cId="4086280737" sldId="274"/>
            <ac:spMk id="63" creationId="{0A597D97-203B-498B-95D3-E90DC961039F}"/>
          </ac:spMkLst>
        </pc:spChg>
        <pc:spChg chg="add del">
          <ac:chgData name="tommy ribeiro" userId="6ba70ea054985b25" providerId="LiveId" clId="{3F4F48C6-9DF5-422D-A3AC-BAF77E113A3B}" dt="2023-04-10T15:47:25.270" v="3070" actId="26606"/>
          <ac:spMkLst>
            <pc:docMk/>
            <pc:sldMk cId="4086280737" sldId="274"/>
            <ac:spMk id="64" creationId="{6A6EF10E-DF41-4BD3-8EB4-6F646531DC26}"/>
          </ac:spMkLst>
        </pc:spChg>
        <pc:picChg chg="add mod ord">
          <ac:chgData name="tommy ribeiro" userId="6ba70ea054985b25" providerId="LiveId" clId="{3F4F48C6-9DF5-422D-A3AC-BAF77E113A3B}" dt="2023-04-10T15:47:28.066" v="3078" actId="1076"/>
          <ac:picMkLst>
            <pc:docMk/>
            <pc:sldMk cId="4086280737" sldId="274"/>
            <ac:picMk id="3" creationId="{805235E9-7F17-4EC5-2CFC-FB72FDD16C48}"/>
          </ac:picMkLst>
        </pc:picChg>
        <pc:picChg chg="add del mod">
          <ac:chgData name="tommy ribeiro" userId="6ba70ea054985b25" providerId="LiveId" clId="{3F4F48C6-9DF5-422D-A3AC-BAF77E113A3B}" dt="2023-04-10T15:45:06.629" v="3019" actId="21"/>
          <ac:picMkLst>
            <pc:docMk/>
            <pc:sldMk cId="4086280737" sldId="274"/>
            <ac:picMk id="5" creationId="{808AC337-F2AD-565E-C40D-E52E08C9E699}"/>
          </ac:picMkLst>
        </pc:picChg>
        <pc:picChg chg="add mod ord">
          <ac:chgData name="tommy ribeiro" userId="6ba70ea054985b25" providerId="LiveId" clId="{3F4F48C6-9DF5-422D-A3AC-BAF77E113A3B}" dt="2023-04-10T15:47:28.454" v="3079" actId="1076"/>
          <ac:picMkLst>
            <pc:docMk/>
            <pc:sldMk cId="4086280737" sldId="274"/>
            <ac:picMk id="8" creationId="{0A7BA5DC-9FBD-D24F-2A5A-4054B75C4048}"/>
          </ac:picMkLst>
        </pc:picChg>
        <pc:picChg chg="add del">
          <ac:chgData name="tommy ribeiro" userId="6ba70ea054985b25" providerId="LiveId" clId="{3F4F48C6-9DF5-422D-A3AC-BAF77E113A3B}" dt="2023-04-10T15:47:26.415" v="3074" actId="26606"/>
          <ac:picMkLst>
            <pc:docMk/>
            <pc:sldMk cId="4086280737" sldId="274"/>
            <ac:picMk id="36" creationId="{5516C1EB-8D62-4BF0-92B5-02E6AE43B1F3}"/>
          </ac:picMkLst>
        </pc:picChg>
      </pc:sldChg>
      <pc:sldChg chg="addSp delSp modSp new mod setBg modNotes modNotesTx">
        <pc:chgData name="tommy ribeiro" userId="6ba70ea054985b25" providerId="LiveId" clId="{3F4F48C6-9DF5-422D-A3AC-BAF77E113A3B}" dt="2023-04-10T15:21:30.004" v="2887"/>
        <pc:sldMkLst>
          <pc:docMk/>
          <pc:sldMk cId="295801153" sldId="275"/>
        </pc:sldMkLst>
        <pc:spChg chg="add del">
          <ac:chgData name="tommy ribeiro" userId="6ba70ea054985b25" providerId="LiveId" clId="{3F4F48C6-9DF5-422D-A3AC-BAF77E113A3B}" dt="2023-04-10T15:15:11.853" v="2766" actId="26606"/>
          <ac:spMkLst>
            <pc:docMk/>
            <pc:sldMk cId="295801153" sldId="275"/>
            <ac:spMk id="5" creationId="{32E62931-8EB4-42BB-BAAB-D8757BE66D8E}"/>
          </ac:spMkLst>
        </pc:spChg>
        <pc:spChg chg="add del">
          <ac:chgData name="tommy ribeiro" userId="6ba70ea054985b25" providerId="LiveId" clId="{3F4F48C6-9DF5-422D-A3AC-BAF77E113A3B}" dt="2023-04-10T15:14:32.056" v="2750" actId="26606"/>
          <ac:spMkLst>
            <pc:docMk/>
            <pc:sldMk cId="295801153" sldId="275"/>
            <ac:spMk id="8" creationId="{37C89E4B-3C9F-44B9-8B86-D9E3D112D8EC}"/>
          </ac:spMkLst>
        </pc:spChg>
        <pc:spChg chg="add">
          <ac:chgData name="tommy ribeiro" userId="6ba70ea054985b25" providerId="LiveId" clId="{3F4F48C6-9DF5-422D-A3AC-BAF77E113A3B}" dt="2023-04-10T15:15:11.853" v="2766" actId="26606"/>
          <ac:spMkLst>
            <pc:docMk/>
            <pc:sldMk cId="295801153" sldId="275"/>
            <ac:spMk id="11" creationId="{32E62931-8EB4-42BB-BAAB-D8757BE66D8E}"/>
          </ac:spMkLst>
        </pc:spChg>
        <pc:spChg chg="add mod">
          <ac:chgData name="tommy ribeiro" userId="6ba70ea054985b25" providerId="LiveId" clId="{3F4F48C6-9DF5-422D-A3AC-BAF77E113A3B}" dt="2023-04-10T15:16:09.419" v="2793" actId="2711"/>
          <ac:spMkLst>
            <pc:docMk/>
            <pc:sldMk cId="295801153" sldId="275"/>
            <ac:spMk id="13" creationId="{44ECAE1B-E7CF-400E-2199-D973346038D4}"/>
          </ac:spMkLst>
        </pc:spChg>
        <pc:spChg chg="add del">
          <ac:chgData name="tommy ribeiro" userId="6ba70ea054985b25" providerId="LiveId" clId="{3F4F48C6-9DF5-422D-A3AC-BAF77E113A3B}" dt="2023-04-10T15:14:33.860" v="2752" actId="26606"/>
          <ac:spMkLst>
            <pc:docMk/>
            <pc:sldMk cId="295801153" sldId="275"/>
            <ac:spMk id="14" creationId="{D4771268-CB57-404A-9271-370EB28F6090}"/>
          </ac:spMkLst>
        </pc:spChg>
        <pc:spChg chg="add del">
          <ac:chgData name="tommy ribeiro" userId="6ba70ea054985b25" providerId="LiveId" clId="{3F4F48C6-9DF5-422D-A3AC-BAF77E113A3B}" dt="2023-04-10T15:14:35.617" v="2754" actId="26606"/>
          <ac:spMkLst>
            <pc:docMk/>
            <pc:sldMk cId="295801153" sldId="275"/>
            <ac:spMk id="16" creationId="{D12DDE76-C203-4047-9998-63900085B5E8}"/>
          </ac:spMkLst>
        </pc:spChg>
        <pc:spChg chg="add del">
          <ac:chgData name="tommy ribeiro" userId="6ba70ea054985b25" providerId="LiveId" clId="{3F4F48C6-9DF5-422D-A3AC-BAF77E113A3B}" dt="2023-04-10T15:14:37.030" v="2756" actId="26606"/>
          <ac:spMkLst>
            <pc:docMk/>
            <pc:sldMk cId="295801153" sldId="275"/>
            <ac:spMk id="18" creationId="{A8384FB5-9ADC-4DDC-881B-597D56F5B15D}"/>
          </ac:spMkLst>
        </pc:spChg>
        <pc:spChg chg="add del">
          <ac:chgData name="tommy ribeiro" userId="6ba70ea054985b25" providerId="LiveId" clId="{3F4F48C6-9DF5-422D-A3AC-BAF77E113A3B}" dt="2023-04-10T15:14:37.030" v="2756" actId="26606"/>
          <ac:spMkLst>
            <pc:docMk/>
            <pc:sldMk cId="295801153" sldId="275"/>
            <ac:spMk id="19" creationId="{91E5A9A7-95C6-4F4F-B00E-C82E07FE62EF}"/>
          </ac:spMkLst>
        </pc:spChg>
        <pc:spChg chg="add del">
          <ac:chgData name="tommy ribeiro" userId="6ba70ea054985b25" providerId="LiveId" clId="{3F4F48C6-9DF5-422D-A3AC-BAF77E113A3B}" dt="2023-04-10T15:14:37.030" v="2756" actId="26606"/>
          <ac:spMkLst>
            <pc:docMk/>
            <pc:sldMk cId="295801153" sldId="275"/>
            <ac:spMk id="20" creationId="{D07DD2DE-F619-49DD-B5E7-03A290FF4ED1}"/>
          </ac:spMkLst>
        </pc:spChg>
        <pc:spChg chg="add del">
          <ac:chgData name="tommy ribeiro" userId="6ba70ea054985b25" providerId="LiveId" clId="{3F4F48C6-9DF5-422D-A3AC-BAF77E113A3B}" dt="2023-04-10T15:14:37.030" v="2756" actId="26606"/>
          <ac:spMkLst>
            <pc:docMk/>
            <pc:sldMk cId="295801153" sldId="275"/>
            <ac:spMk id="21" creationId="{85149191-5F60-4A28-AAFF-039F96B0F3EC}"/>
          </ac:spMkLst>
        </pc:spChg>
        <pc:spChg chg="add del">
          <ac:chgData name="tommy ribeiro" userId="6ba70ea054985b25" providerId="LiveId" clId="{3F4F48C6-9DF5-422D-A3AC-BAF77E113A3B}" dt="2023-04-10T15:14:37.030" v="2756" actId="26606"/>
          <ac:spMkLst>
            <pc:docMk/>
            <pc:sldMk cId="295801153" sldId="275"/>
            <ac:spMk id="22" creationId="{F8260ED5-17F7-4158-B241-D51DD4CF1B7E}"/>
          </ac:spMkLst>
        </pc:spChg>
        <pc:spChg chg="add del">
          <ac:chgData name="tommy ribeiro" userId="6ba70ea054985b25" providerId="LiveId" clId="{3F4F48C6-9DF5-422D-A3AC-BAF77E113A3B}" dt="2023-04-10T15:14:39.669" v="2758" actId="26606"/>
          <ac:spMkLst>
            <pc:docMk/>
            <pc:sldMk cId="295801153" sldId="275"/>
            <ac:spMk id="24" creationId="{9180DE06-7362-4888-AADA-7AADD57AC49D}"/>
          </ac:spMkLst>
        </pc:spChg>
        <pc:spChg chg="add del">
          <ac:chgData name="tommy ribeiro" userId="6ba70ea054985b25" providerId="LiveId" clId="{3F4F48C6-9DF5-422D-A3AC-BAF77E113A3B}" dt="2023-04-10T15:14:39.669" v="2758" actId="26606"/>
          <ac:spMkLst>
            <pc:docMk/>
            <pc:sldMk cId="295801153" sldId="275"/>
            <ac:spMk id="27" creationId="{04357C93-F0CB-4A1C-8F77-4E9063789819}"/>
          </ac:spMkLst>
        </pc:spChg>
        <pc:grpChg chg="add del">
          <ac:chgData name="tommy ribeiro" userId="6ba70ea054985b25" providerId="LiveId" clId="{3F4F48C6-9DF5-422D-A3AC-BAF77E113A3B}" dt="2023-04-10T15:14:39.669" v="2758" actId="26606"/>
          <ac:grpSpMkLst>
            <pc:docMk/>
            <pc:sldMk cId="295801153" sldId="275"/>
            <ac:grpSpMk id="25" creationId="{3AF6A671-C637-4547-85F4-51B6D1881399}"/>
          </ac:grpSpMkLst>
        </pc:grpChg>
        <pc:picChg chg="add del mod">
          <ac:chgData name="tommy ribeiro" userId="6ba70ea054985b25" providerId="LiveId" clId="{3F4F48C6-9DF5-422D-A3AC-BAF77E113A3B}" dt="2023-04-10T15:15:03.549" v="2762" actId="478"/>
          <ac:picMkLst>
            <pc:docMk/>
            <pc:sldMk cId="295801153" sldId="275"/>
            <ac:picMk id="3" creationId="{6C5F8158-63B3-099A-9256-289A84FE137A}"/>
          </ac:picMkLst>
        </pc:picChg>
        <pc:picChg chg="add del mod">
          <ac:chgData name="tommy ribeiro" userId="6ba70ea054985b25" providerId="LiveId" clId="{3F4F48C6-9DF5-422D-A3AC-BAF77E113A3B}" dt="2023-04-10T15:15:20.065" v="2768" actId="478"/>
          <ac:picMkLst>
            <pc:docMk/>
            <pc:sldMk cId="295801153" sldId="275"/>
            <ac:picMk id="6" creationId="{E150B4A7-8F9D-A692-AC7D-3D6D0CB5F553}"/>
          </ac:picMkLst>
        </pc:picChg>
        <pc:picChg chg="add mod">
          <ac:chgData name="tommy ribeiro" userId="6ba70ea054985b25" providerId="LiveId" clId="{3F4F48C6-9DF5-422D-A3AC-BAF77E113A3B}" dt="2023-04-10T15:15:27.606" v="2772" actId="1076"/>
          <ac:picMkLst>
            <pc:docMk/>
            <pc:sldMk cId="295801153" sldId="275"/>
            <ac:picMk id="9" creationId="{E149665F-C19C-5D90-3368-8ADE1BDB2177}"/>
          </ac:picMkLst>
        </pc:picChg>
        <pc:cxnChg chg="add del">
          <ac:chgData name="tommy ribeiro" userId="6ba70ea054985b25" providerId="LiveId" clId="{3F4F48C6-9DF5-422D-A3AC-BAF77E113A3B}" dt="2023-04-10T15:14:32.056" v="2750" actId="26606"/>
          <ac:cxnSpMkLst>
            <pc:docMk/>
            <pc:sldMk cId="295801153" sldId="275"/>
            <ac:cxnSpMk id="10" creationId="{AA2EAA10-076F-46BD-8F0F-B9A2FB77A85C}"/>
          </ac:cxnSpMkLst>
        </pc:cxnChg>
        <pc:cxnChg chg="add del">
          <ac:chgData name="tommy ribeiro" userId="6ba70ea054985b25" providerId="LiveId" clId="{3F4F48C6-9DF5-422D-A3AC-BAF77E113A3B}" dt="2023-04-10T15:14:32.056" v="2750" actId="26606"/>
          <ac:cxnSpMkLst>
            <pc:docMk/>
            <pc:sldMk cId="295801153" sldId="275"/>
            <ac:cxnSpMk id="12" creationId="{D891E407-403B-4764-86C9-33A56D3BCAA3}"/>
          </ac:cxnSpMkLst>
        </pc:cxnChg>
      </pc:sldChg>
      <pc:sldChg chg="addSp delSp modSp new mod">
        <pc:chgData name="tommy ribeiro" userId="6ba70ea054985b25" providerId="LiveId" clId="{3F4F48C6-9DF5-422D-A3AC-BAF77E113A3B}" dt="2023-04-10T15:49:27.605" v="3148" actId="207"/>
        <pc:sldMkLst>
          <pc:docMk/>
          <pc:sldMk cId="1712867315" sldId="276"/>
        </pc:sldMkLst>
        <pc:spChg chg="add mod">
          <ac:chgData name="tommy ribeiro" userId="6ba70ea054985b25" providerId="LiveId" clId="{3F4F48C6-9DF5-422D-A3AC-BAF77E113A3B}" dt="2023-04-10T15:49:27.605" v="3148" actId="207"/>
          <ac:spMkLst>
            <pc:docMk/>
            <pc:sldMk cId="1712867315" sldId="276"/>
            <ac:spMk id="12" creationId="{3CA23E81-C18E-938F-1AE4-3F8A54D31052}"/>
          </ac:spMkLst>
        </pc:spChg>
        <pc:picChg chg="add del mod">
          <ac:chgData name="tommy ribeiro" userId="6ba70ea054985b25" providerId="LiveId" clId="{3F4F48C6-9DF5-422D-A3AC-BAF77E113A3B}" dt="2023-04-10T15:43:57.365" v="3012" actId="478"/>
          <ac:picMkLst>
            <pc:docMk/>
            <pc:sldMk cId="1712867315" sldId="276"/>
            <ac:picMk id="3" creationId="{7E209502-9E07-3C92-3393-A5457CD162A8}"/>
          </ac:picMkLst>
        </pc:picChg>
        <pc:picChg chg="add del mod">
          <ac:chgData name="tommy ribeiro" userId="6ba70ea054985b25" providerId="LiveId" clId="{3F4F48C6-9DF5-422D-A3AC-BAF77E113A3B}" dt="2023-04-10T15:44:59.341" v="3017" actId="21"/>
          <ac:picMkLst>
            <pc:docMk/>
            <pc:sldMk cId="1712867315" sldId="276"/>
            <ac:picMk id="5" creationId="{145BB2F9-F263-1DDC-5EF7-559220F28983}"/>
          </ac:picMkLst>
        </pc:picChg>
        <pc:picChg chg="add del mod">
          <ac:chgData name="tommy ribeiro" userId="6ba70ea054985b25" providerId="LiveId" clId="{3F4F48C6-9DF5-422D-A3AC-BAF77E113A3B}" dt="2023-04-10T15:47:50.355" v="3098" actId="478"/>
          <ac:picMkLst>
            <pc:docMk/>
            <pc:sldMk cId="1712867315" sldId="276"/>
            <ac:picMk id="7" creationId="{3D1F4199-40DF-9C8E-986E-40B378D8D3F9}"/>
          </ac:picMkLst>
        </pc:picChg>
        <pc:picChg chg="add mod">
          <ac:chgData name="tommy ribeiro" userId="6ba70ea054985b25" providerId="LiveId" clId="{3F4F48C6-9DF5-422D-A3AC-BAF77E113A3B}" dt="2023-04-10T15:48:14.970" v="3104" actId="14100"/>
          <ac:picMkLst>
            <pc:docMk/>
            <pc:sldMk cId="1712867315" sldId="276"/>
            <ac:picMk id="9" creationId="{1C1B88C1-A2F2-7AA4-D8FF-41B1D1F4B66C}"/>
          </ac:picMkLst>
        </pc:picChg>
        <pc:picChg chg="add mod">
          <ac:chgData name="tommy ribeiro" userId="6ba70ea054985b25" providerId="LiveId" clId="{3F4F48C6-9DF5-422D-A3AC-BAF77E113A3B}" dt="2023-04-10T15:48:10.325" v="3102" actId="1076"/>
          <ac:picMkLst>
            <pc:docMk/>
            <pc:sldMk cId="1712867315" sldId="276"/>
            <ac:picMk id="11" creationId="{68F7449B-2CF3-CF84-C165-1B87C539D05B}"/>
          </ac:picMkLst>
        </pc:picChg>
      </pc:sldChg>
      <pc:sldChg chg="addSp modSp new mod">
        <pc:chgData name="tommy ribeiro" userId="6ba70ea054985b25" providerId="LiveId" clId="{3F4F48C6-9DF5-422D-A3AC-BAF77E113A3B}" dt="2023-04-10T15:49:39.751" v="3152" actId="962"/>
        <pc:sldMkLst>
          <pc:docMk/>
          <pc:sldMk cId="2321800356" sldId="277"/>
        </pc:sldMkLst>
        <pc:picChg chg="add mod">
          <ac:chgData name="tommy ribeiro" userId="6ba70ea054985b25" providerId="LiveId" clId="{3F4F48C6-9DF5-422D-A3AC-BAF77E113A3B}" dt="2023-04-10T15:49:39.751" v="3152" actId="962"/>
          <ac:picMkLst>
            <pc:docMk/>
            <pc:sldMk cId="2321800356" sldId="277"/>
            <ac:picMk id="3" creationId="{E3894A22-30C3-5168-91FA-17A367574580}"/>
          </ac:picMkLst>
        </pc:picChg>
      </pc:sldChg>
      <pc:sldChg chg="addSp modSp new mod setBg">
        <pc:chgData name="tommy ribeiro" userId="6ba70ea054985b25" providerId="LiveId" clId="{3F4F48C6-9DF5-422D-A3AC-BAF77E113A3B}" dt="2023-04-10T15:52:01.195" v="3195" actId="207"/>
        <pc:sldMkLst>
          <pc:docMk/>
          <pc:sldMk cId="2916878452" sldId="278"/>
        </pc:sldMkLst>
        <pc:spChg chg="add mod">
          <ac:chgData name="tommy ribeiro" userId="6ba70ea054985b25" providerId="LiveId" clId="{3F4F48C6-9DF5-422D-A3AC-BAF77E113A3B}" dt="2023-04-10T15:52:01.195" v="3195" actId="207"/>
          <ac:spMkLst>
            <pc:docMk/>
            <pc:sldMk cId="2916878452" sldId="278"/>
            <ac:spMk id="2" creationId="{81452D80-8C10-6C54-5F8B-0A719F31709B}"/>
          </ac:spMkLst>
        </pc:spChg>
        <pc:spChg chg="add">
          <ac:chgData name="tommy ribeiro" userId="6ba70ea054985b25" providerId="LiveId" clId="{3F4F48C6-9DF5-422D-A3AC-BAF77E113A3B}" dt="2023-04-10T15:51:48.787" v="3193" actId="26606"/>
          <ac:spMkLst>
            <pc:docMk/>
            <pc:sldMk cId="2916878452" sldId="278"/>
            <ac:spMk id="9" creationId="{BCED4D40-4B67-4331-AC48-79B82B4A47D8}"/>
          </ac:spMkLst>
        </pc:spChg>
        <pc:spChg chg="add">
          <ac:chgData name="tommy ribeiro" userId="6ba70ea054985b25" providerId="LiveId" clId="{3F4F48C6-9DF5-422D-A3AC-BAF77E113A3B}" dt="2023-04-10T15:51:48.787" v="3193" actId="26606"/>
          <ac:spMkLst>
            <pc:docMk/>
            <pc:sldMk cId="2916878452" sldId="278"/>
            <ac:spMk id="11" creationId="{670CEDEF-4F34-412E-84EE-329C1E936AF5}"/>
          </ac:spMkLst>
        </pc:spChg>
        <pc:picChg chg="add mod">
          <ac:chgData name="tommy ribeiro" userId="6ba70ea054985b25" providerId="LiveId" clId="{3F4F48C6-9DF5-422D-A3AC-BAF77E113A3B}" dt="2023-04-10T15:51:48.787" v="3193" actId="26606"/>
          <ac:picMkLst>
            <pc:docMk/>
            <pc:sldMk cId="2916878452" sldId="278"/>
            <ac:picMk id="4" creationId="{7A96C869-561C-5597-BF86-9D7B98889FD0}"/>
          </ac:picMkLst>
        </pc:picChg>
      </pc:sldChg>
      <pc:sldChg chg="addSp delSp modSp new mod">
        <pc:chgData name="tommy ribeiro" userId="6ba70ea054985b25" providerId="LiveId" clId="{3F4F48C6-9DF5-422D-A3AC-BAF77E113A3B}" dt="2023-04-10T15:54:19.690" v="3223"/>
        <pc:sldMkLst>
          <pc:docMk/>
          <pc:sldMk cId="2519468349" sldId="279"/>
        </pc:sldMkLst>
        <pc:spChg chg="add del mod">
          <ac:chgData name="tommy ribeiro" userId="6ba70ea054985b25" providerId="LiveId" clId="{3F4F48C6-9DF5-422D-A3AC-BAF77E113A3B}" dt="2023-04-10T15:54:19.690" v="3223"/>
          <ac:spMkLst>
            <pc:docMk/>
            <pc:sldMk cId="2519468349" sldId="279"/>
            <ac:spMk id="8" creationId="{3E1C24A6-23C8-E3A1-682A-40440E0C47EE}"/>
          </ac:spMkLst>
        </pc:spChg>
        <pc:picChg chg="add del mod">
          <ac:chgData name="tommy ribeiro" userId="6ba70ea054985b25" providerId="LiveId" clId="{3F4F48C6-9DF5-422D-A3AC-BAF77E113A3B}" dt="2023-04-10T15:53:41.628" v="3209" actId="478"/>
          <ac:picMkLst>
            <pc:docMk/>
            <pc:sldMk cId="2519468349" sldId="279"/>
            <ac:picMk id="3" creationId="{E04679DB-278C-F0AC-1462-468BFAA1795D}"/>
          </ac:picMkLst>
        </pc:picChg>
        <pc:picChg chg="add mod">
          <ac:chgData name="tommy ribeiro" userId="6ba70ea054985b25" providerId="LiveId" clId="{3F4F48C6-9DF5-422D-A3AC-BAF77E113A3B}" dt="2023-04-10T15:54:01.131" v="3218" actId="1076"/>
          <ac:picMkLst>
            <pc:docMk/>
            <pc:sldMk cId="2519468349" sldId="279"/>
            <ac:picMk id="5" creationId="{44B6C492-2F03-2B80-D86F-093C4020E514}"/>
          </ac:picMkLst>
        </pc:picChg>
        <pc:picChg chg="add mod">
          <ac:chgData name="tommy ribeiro" userId="6ba70ea054985b25" providerId="LiveId" clId="{3F4F48C6-9DF5-422D-A3AC-BAF77E113A3B}" dt="2023-04-10T15:53:54.920" v="3217" actId="1076"/>
          <ac:picMkLst>
            <pc:docMk/>
            <pc:sldMk cId="2519468349" sldId="279"/>
            <ac:picMk id="7" creationId="{67DBE9EC-D8E6-BDDB-4377-C06236F82E9D}"/>
          </ac:picMkLst>
        </pc:picChg>
      </pc:sldChg>
      <pc:sldChg chg="addSp modSp new mod">
        <pc:chgData name="tommy ribeiro" userId="6ba70ea054985b25" providerId="LiveId" clId="{3F4F48C6-9DF5-422D-A3AC-BAF77E113A3B}" dt="2023-04-10T15:55:08.767" v="3236" actId="1076"/>
        <pc:sldMkLst>
          <pc:docMk/>
          <pc:sldMk cId="1418658634" sldId="280"/>
        </pc:sldMkLst>
        <pc:picChg chg="add mod">
          <ac:chgData name="tommy ribeiro" userId="6ba70ea054985b25" providerId="LiveId" clId="{3F4F48C6-9DF5-422D-A3AC-BAF77E113A3B}" dt="2023-04-10T15:55:08.767" v="3236" actId="1076"/>
          <ac:picMkLst>
            <pc:docMk/>
            <pc:sldMk cId="1418658634" sldId="280"/>
            <ac:picMk id="3" creationId="{7F6822E8-932D-F0DC-B3E8-603A7B344AC4}"/>
          </ac:picMkLst>
        </pc:picChg>
        <pc:picChg chg="add mod">
          <ac:chgData name="tommy ribeiro" userId="6ba70ea054985b25" providerId="LiveId" clId="{3F4F48C6-9DF5-422D-A3AC-BAF77E113A3B}" dt="2023-04-10T15:55:03.827" v="3234" actId="1076"/>
          <ac:picMkLst>
            <pc:docMk/>
            <pc:sldMk cId="1418658634" sldId="280"/>
            <ac:picMk id="5" creationId="{3E6A05C2-3A2A-2CD1-DC38-AA02967E8B78}"/>
          </ac:picMkLst>
        </pc:picChg>
      </pc:sldChg>
      <pc:sldChg chg="addSp delSp modSp new mod modNotesTx">
        <pc:chgData name="tommy ribeiro" userId="6ba70ea054985b25" providerId="LiveId" clId="{3F4F48C6-9DF5-422D-A3AC-BAF77E113A3B}" dt="2023-04-10T17:34:39.463" v="3370" actId="20577"/>
        <pc:sldMkLst>
          <pc:docMk/>
          <pc:sldMk cId="2932053366" sldId="281"/>
        </pc:sldMkLst>
        <pc:spChg chg="add mod">
          <ac:chgData name="tommy ribeiro" userId="6ba70ea054985b25" providerId="LiveId" clId="{3F4F48C6-9DF5-422D-A3AC-BAF77E113A3B}" dt="2023-04-10T15:56:47.953" v="3293" actId="1076"/>
          <ac:spMkLst>
            <pc:docMk/>
            <pc:sldMk cId="2932053366" sldId="281"/>
            <ac:spMk id="6" creationId="{4ACE24DF-CFE4-39AD-9B60-D83728B82117}"/>
          </ac:spMkLst>
        </pc:spChg>
        <pc:picChg chg="add del mod">
          <ac:chgData name="tommy ribeiro" userId="6ba70ea054985b25" providerId="LiveId" clId="{3F4F48C6-9DF5-422D-A3AC-BAF77E113A3B}" dt="2023-04-10T15:55:37.508" v="3241" actId="478"/>
          <ac:picMkLst>
            <pc:docMk/>
            <pc:sldMk cId="2932053366" sldId="281"/>
            <ac:picMk id="3" creationId="{BC751C80-A1DC-4FB9-C49A-642846C5978D}"/>
          </ac:picMkLst>
        </pc:picChg>
        <pc:picChg chg="add mod">
          <ac:chgData name="tommy ribeiro" userId="6ba70ea054985b25" providerId="LiveId" clId="{3F4F48C6-9DF5-422D-A3AC-BAF77E113A3B}" dt="2023-04-10T15:55:55.049" v="3249" actId="1076"/>
          <ac:picMkLst>
            <pc:docMk/>
            <pc:sldMk cId="2932053366" sldId="281"/>
            <ac:picMk id="5" creationId="{927306DA-98BE-D62E-A939-478367923EAD}"/>
          </ac:picMkLst>
        </pc:picChg>
        <pc:picChg chg="add mod">
          <ac:chgData name="tommy ribeiro" userId="6ba70ea054985b25" providerId="LiveId" clId="{3F4F48C6-9DF5-422D-A3AC-BAF77E113A3B}" dt="2023-04-10T17:31:40.043" v="3297" actId="1076"/>
          <ac:picMkLst>
            <pc:docMk/>
            <pc:sldMk cId="2932053366" sldId="281"/>
            <ac:picMk id="8" creationId="{ABF1236A-FFEF-CF0E-FD3C-35A02DAFF727}"/>
          </ac:picMkLst>
        </pc:picChg>
      </pc:sldChg>
      <pc:sldChg chg="addSp modSp new del">
        <pc:chgData name="tommy ribeiro" userId="6ba70ea054985b25" providerId="LiveId" clId="{3F4F48C6-9DF5-422D-A3AC-BAF77E113A3B}" dt="2023-04-10T17:40:43.540" v="3454" actId="47"/>
        <pc:sldMkLst>
          <pc:docMk/>
          <pc:sldMk cId="3033331181" sldId="282"/>
        </pc:sldMkLst>
        <pc:picChg chg="add mod">
          <ac:chgData name="tommy ribeiro" userId="6ba70ea054985b25" providerId="LiveId" clId="{3F4F48C6-9DF5-422D-A3AC-BAF77E113A3B}" dt="2023-04-10T17:40:28.522" v="3452"/>
          <ac:picMkLst>
            <pc:docMk/>
            <pc:sldMk cId="3033331181" sldId="282"/>
            <ac:picMk id="5" creationId="{D48227A4-EE60-17F8-DA2B-6DD059A6F0EA}"/>
          </ac:picMkLst>
        </pc:picChg>
      </pc:sldChg>
      <pc:sldChg chg="addSp modSp new mod setBg">
        <pc:chgData name="tommy ribeiro" userId="6ba70ea054985b25" providerId="LiveId" clId="{3F4F48C6-9DF5-422D-A3AC-BAF77E113A3B}" dt="2023-04-10T17:43:44.204" v="3531" actId="313"/>
        <pc:sldMkLst>
          <pc:docMk/>
          <pc:sldMk cId="3230372846" sldId="283"/>
        </pc:sldMkLst>
        <pc:spChg chg="add mod">
          <ac:chgData name="tommy ribeiro" userId="6ba70ea054985b25" providerId="LiveId" clId="{3F4F48C6-9DF5-422D-A3AC-BAF77E113A3B}" dt="2023-04-10T17:43:11.845" v="3527" actId="20577"/>
          <ac:spMkLst>
            <pc:docMk/>
            <pc:sldMk cId="3230372846" sldId="283"/>
            <ac:spMk id="4" creationId="{A51CDCA9-79B5-7056-8142-FC631A610FB5}"/>
          </ac:spMkLst>
        </pc:spChg>
        <pc:spChg chg="add mod">
          <ac:chgData name="tommy ribeiro" userId="6ba70ea054985b25" providerId="LiveId" clId="{3F4F48C6-9DF5-422D-A3AC-BAF77E113A3B}" dt="2023-04-10T17:43:44.204" v="3531" actId="313"/>
          <ac:spMkLst>
            <pc:docMk/>
            <pc:sldMk cId="3230372846" sldId="283"/>
            <ac:spMk id="5" creationId="{C0293843-278C-1D30-E720-052997B8CB24}"/>
          </ac:spMkLst>
        </pc:spChg>
        <pc:spChg chg="add">
          <ac:chgData name="tommy ribeiro" userId="6ba70ea054985b25" providerId="LiveId" clId="{3F4F48C6-9DF5-422D-A3AC-BAF77E113A3B}" dt="2023-04-10T17:42:42.857" v="3516" actId="26606"/>
          <ac:spMkLst>
            <pc:docMk/>
            <pc:sldMk cId="3230372846" sldId="283"/>
            <ac:spMk id="10" creationId="{2B97F24A-32CE-4C1C-A50D-3016B394DCFB}"/>
          </ac:spMkLst>
        </pc:spChg>
        <pc:spChg chg="add">
          <ac:chgData name="tommy ribeiro" userId="6ba70ea054985b25" providerId="LiveId" clId="{3F4F48C6-9DF5-422D-A3AC-BAF77E113A3B}" dt="2023-04-10T17:42:42.857" v="3516" actId="26606"/>
          <ac:spMkLst>
            <pc:docMk/>
            <pc:sldMk cId="3230372846" sldId="283"/>
            <ac:spMk id="12" creationId="{CD8B4F24-440B-49E9-B85D-733523DC064B}"/>
          </ac:spMkLst>
        </pc:spChg>
        <pc:picChg chg="add mod ord">
          <ac:chgData name="tommy ribeiro" userId="6ba70ea054985b25" providerId="LiveId" clId="{3F4F48C6-9DF5-422D-A3AC-BAF77E113A3B}" dt="2023-04-10T17:42:42.857" v="3516" actId="26606"/>
          <ac:picMkLst>
            <pc:docMk/>
            <pc:sldMk cId="3230372846" sldId="283"/>
            <ac:picMk id="3" creationId="{B57DC8CC-787A-E192-2587-468A5DB5D4BF}"/>
          </ac:picMkLst>
        </pc:picChg>
      </pc:sldChg>
      <pc:sldChg chg="addSp delSp modSp new mod">
        <pc:chgData name="tommy ribeiro" userId="6ba70ea054985b25" providerId="LiveId" clId="{3F4F48C6-9DF5-422D-A3AC-BAF77E113A3B}" dt="2023-04-10T17:51:53.461" v="3842" actId="20577"/>
        <pc:sldMkLst>
          <pc:docMk/>
          <pc:sldMk cId="1476656136" sldId="284"/>
        </pc:sldMkLst>
        <pc:spChg chg="add del mod">
          <ac:chgData name="tommy ribeiro" userId="6ba70ea054985b25" providerId="LiveId" clId="{3F4F48C6-9DF5-422D-A3AC-BAF77E113A3B}" dt="2023-04-10T17:46:56.503" v="3570"/>
          <ac:spMkLst>
            <pc:docMk/>
            <pc:sldMk cId="1476656136" sldId="284"/>
            <ac:spMk id="8" creationId="{A85695B4-09D3-CFF1-1D4A-79B546573815}"/>
          </ac:spMkLst>
        </pc:spChg>
        <pc:spChg chg="add mod">
          <ac:chgData name="tommy ribeiro" userId="6ba70ea054985b25" providerId="LiveId" clId="{3F4F48C6-9DF5-422D-A3AC-BAF77E113A3B}" dt="2023-04-10T17:47:49.921" v="3621" actId="122"/>
          <ac:spMkLst>
            <pc:docMk/>
            <pc:sldMk cId="1476656136" sldId="284"/>
            <ac:spMk id="9" creationId="{0C30EE73-757B-AF11-CEBD-499750E06634}"/>
          </ac:spMkLst>
        </pc:spChg>
        <pc:spChg chg="add mod">
          <ac:chgData name="tommy ribeiro" userId="6ba70ea054985b25" providerId="LiveId" clId="{3F4F48C6-9DF5-422D-A3AC-BAF77E113A3B}" dt="2023-04-10T17:51:53.461" v="3842" actId="20577"/>
          <ac:spMkLst>
            <pc:docMk/>
            <pc:sldMk cId="1476656136" sldId="284"/>
            <ac:spMk id="10" creationId="{B7630BE7-C23A-0A56-5B52-F19411E0DBDB}"/>
          </ac:spMkLst>
        </pc:spChg>
        <pc:picChg chg="add mod">
          <ac:chgData name="tommy ribeiro" userId="6ba70ea054985b25" providerId="LiveId" clId="{3F4F48C6-9DF5-422D-A3AC-BAF77E113A3B}" dt="2023-04-10T17:46:48.180" v="3567" actId="1076"/>
          <ac:picMkLst>
            <pc:docMk/>
            <pc:sldMk cId="1476656136" sldId="284"/>
            <ac:picMk id="3" creationId="{65D567F4-D980-F1BE-8D83-66DB4A6EECA8}"/>
          </ac:picMkLst>
        </pc:picChg>
        <pc:picChg chg="add mod">
          <ac:chgData name="tommy ribeiro" userId="6ba70ea054985b25" providerId="LiveId" clId="{3F4F48C6-9DF5-422D-A3AC-BAF77E113A3B}" dt="2023-04-10T17:46:46.189" v="3566" actId="1076"/>
          <ac:picMkLst>
            <pc:docMk/>
            <pc:sldMk cId="1476656136" sldId="284"/>
            <ac:picMk id="5" creationId="{3473D919-6760-05B3-7C4F-0D979BA015A6}"/>
          </ac:picMkLst>
        </pc:picChg>
        <pc:picChg chg="add mod">
          <ac:chgData name="tommy ribeiro" userId="6ba70ea054985b25" providerId="LiveId" clId="{3F4F48C6-9DF5-422D-A3AC-BAF77E113A3B}" dt="2023-04-10T17:46:55.985" v="3568" actId="1076"/>
          <ac:picMkLst>
            <pc:docMk/>
            <pc:sldMk cId="1476656136" sldId="284"/>
            <ac:picMk id="6" creationId="{FEE107E9-5B53-A67B-DDEA-7C6A9B338F4F}"/>
          </ac:picMkLst>
        </pc:picChg>
        <pc:picChg chg="add mod">
          <ac:chgData name="tommy ribeiro" userId="6ba70ea054985b25" providerId="LiveId" clId="{3F4F48C6-9DF5-422D-A3AC-BAF77E113A3B}" dt="2023-04-10T17:46:41.541" v="3565" actId="1076"/>
          <ac:picMkLst>
            <pc:docMk/>
            <pc:sldMk cId="1476656136" sldId="284"/>
            <ac:picMk id="7" creationId="{BC4CD283-EF36-7628-E89E-0FDFDFE5A2EE}"/>
          </ac:picMkLst>
        </pc:picChg>
      </pc:sldChg>
      <pc:sldChg chg="addSp delSp modSp new mod">
        <pc:chgData name="tommy ribeiro" userId="6ba70ea054985b25" providerId="LiveId" clId="{3F4F48C6-9DF5-422D-A3AC-BAF77E113A3B}" dt="2023-04-10T21:18:23.686" v="3972" actId="14100"/>
        <pc:sldMkLst>
          <pc:docMk/>
          <pc:sldMk cId="3881343466" sldId="285"/>
        </pc:sldMkLst>
        <pc:spChg chg="add mod">
          <ac:chgData name="tommy ribeiro" userId="6ba70ea054985b25" providerId="LiveId" clId="{3F4F48C6-9DF5-422D-A3AC-BAF77E113A3B}" dt="2023-04-10T20:17:36.242" v="3864" actId="255"/>
          <ac:spMkLst>
            <pc:docMk/>
            <pc:sldMk cId="3881343466" sldId="285"/>
            <ac:spMk id="2" creationId="{CFF8D4EC-AA35-CF93-5FAB-072918FB5CC0}"/>
          </ac:spMkLst>
        </pc:spChg>
        <pc:spChg chg="add mod">
          <ac:chgData name="tommy ribeiro" userId="6ba70ea054985b25" providerId="LiveId" clId="{3F4F48C6-9DF5-422D-A3AC-BAF77E113A3B}" dt="2023-04-10T21:18:23.686" v="3972" actId="14100"/>
          <ac:spMkLst>
            <pc:docMk/>
            <pc:sldMk cId="3881343466" sldId="285"/>
            <ac:spMk id="7" creationId="{5D924872-0FF7-2385-E391-0F9763807980}"/>
          </ac:spMkLst>
        </pc:spChg>
        <pc:picChg chg="add del mod">
          <ac:chgData name="tommy ribeiro" userId="6ba70ea054985b25" providerId="LiveId" clId="{3F4F48C6-9DF5-422D-A3AC-BAF77E113A3B}" dt="2023-04-10T21:17:05.059" v="3957" actId="478"/>
          <ac:picMkLst>
            <pc:docMk/>
            <pc:sldMk cId="3881343466" sldId="285"/>
            <ac:picMk id="4" creationId="{24CF248B-BF8B-8937-CE62-D5858A5FD896}"/>
          </ac:picMkLst>
        </pc:picChg>
        <pc:picChg chg="add mod">
          <ac:chgData name="tommy ribeiro" userId="6ba70ea054985b25" providerId="LiveId" clId="{3F4F48C6-9DF5-422D-A3AC-BAF77E113A3B}" dt="2023-04-10T21:17:27.099" v="3961" actId="1076"/>
          <ac:picMkLst>
            <pc:docMk/>
            <pc:sldMk cId="3881343466" sldId="285"/>
            <ac:picMk id="6" creationId="{2D9506C5-6166-C1AD-5EB0-71AD1A9A4586}"/>
          </ac:picMkLst>
        </pc:picChg>
      </pc:sldChg>
      <pc:sldChg chg="addSp modSp new mod">
        <pc:chgData name="tommy ribeiro" userId="6ba70ea054985b25" providerId="LiveId" clId="{3F4F48C6-9DF5-422D-A3AC-BAF77E113A3B}" dt="2023-04-10T21:17:00.789" v="3956" actId="1076"/>
        <pc:sldMkLst>
          <pc:docMk/>
          <pc:sldMk cId="2065124417" sldId="286"/>
        </pc:sldMkLst>
        <pc:spChg chg="add mod">
          <ac:chgData name="tommy ribeiro" userId="6ba70ea054985b25" providerId="LiveId" clId="{3F4F48C6-9DF5-422D-A3AC-BAF77E113A3B}" dt="2023-04-10T20:29:00.917" v="3949" actId="1076"/>
          <ac:spMkLst>
            <pc:docMk/>
            <pc:sldMk cId="2065124417" sldId="286"/>
            <ac:spMk id="2" creationId="{C7B49B3E-96FD-B2CF-6FD9-C4F55A16AB86}"/>
          </ac:spMkLst>
        </pc:spChg>
        <pc:spChg chg="add mod">
          <ac:chgData name="tommy ribeiro" userId="6ba70ea054985b25" providerId="LiveId" clId="{3F4F48C6-9DF5-422D-A3AC-BAF77E113A3B}" dt="2023-04-10T21:17:00.789" v="3956" actId="1076"/>
          <ac:spMkLst>
            <pc:docMk/>
            <pc:sldMk cId="2065124417" sldId="286"/>
            <ac:spMk id="3" creationId="{6D9CE77C-9B0B-BBF3-81BF-140E290EB905}"/>
          </ac:spMkLst>
        </pc:spChg>
      </pc:sldChg>
      <pc:sldChg chg="new del">
        <pc:chgData name="tommy ribeiro" userId="6ba70ea054985b25" providerId="LiveId" clId="{3F4F48C6-9DF5-422D-A3AC-BAF77E113A3B}" dt="2023-04-10T22:22:56.842" v="4005" actId="47"/>
        <pc:sldMkLst>
          <pc:docMk/>
          <pc:sldMk cId="559308602" sldId="287"/>
        </pc:sldMkLst>
      </pc:sldChg>
      <pc:sldChg chg="addSp delSp modSp add mod setBg setClrOvrMap delDesignElem">
        <pc:chgData name="tommy ribeiro" userId="6ba70ea054985b25" providerId="LiveId" clId="{3F4F48C6-9DF5-422D-A3AC-BAF77E113A3B}" dt="2023-04-10T22:36:54.015" v="4156" actId="14100"/>
        <pc:sldMkLst>
          <pc:docMk/>
          <pc:sldMk cId="2771932998" sldId="288"/>
        </pc:sldMkLst>
        <pc:spChg chg="mod ord">
          <ac:chgData name="tommy ribeiro" userId="6ba70ea054985b25" providerId="LiveId" clId="{3F4F48C6-9DF5-422D-A3AC-BAF77E113A3B}" dt="2023-04-10T22:36:45.952" v="4155" actId="1076"/>
          <ac:spMkLst>
            <pc:docMk/>
            <pc:sldMk cId="2771932998" sldId="288"/>
            <ac:spMk id="2" creationId="{1E3A0E7B-8A93-B8CA-19D6-5F26044E4AD5}"/>
          </ac:spMkLst>
        </pc:spChg>
        <pc:spChg chg="del mod">
          <ac:chgData name="tommy ribeiro" userId="6ba70ea054985b25" providerId="LiveId" clId="{3F4F48C6-9DF5-422D-A3AC-BAF77E113A3B}" dt="2023-04-10T22:28:44.763" v="4100" actId="478"/>
          <ac:spMkLst>
            <pc:docMk/>
            <pc:sldMk cId="2771932998" sldId="288"/>
            <ac:spMk id="3" creationId="{A5008F85-9361-C3E6-4251-89C63F018F3D}"/>
          </ac:spMkLst>
        </pc:spChg>
        <pc:spChg chg="add mod ord">
          <ac:chgData name="tommy ribeiro" userId="6ba70ea054985b25" providerId="LiveId" clId="{3F4F48C6-9DF5-422D-A3AC-BAF77E113A3B}" dt="2023-04-10T22:36:54.015" v="4156" actId="14100"/>
          <ac:spMkLst>
            <pc:docMk/>
            <pc:sldMk cId="2771932998" sldId="288"/>
            <ac:spMk id="4" creationId="{D5FB797F-6779-E1AC-2854-856859714BFB}"/>
          </ac:spMkLst>
        </pc:spChg>
        <pc:spChg chg="add del">
          <ac:chgData name="tommy ribeiro" userId="6ba70ea054985b25" providerId="LiveId" clId="{3F4F48C6-9DF5-422D-A3AC-BAF77E113A3B}" dt="2023-04-10T22:23:16.954" v="4008" actId="26606"/>
          <ac:spMkLst>
            <pc:docMk/>
            <pc:sldMk cId="2771932998" sldId="288"/>
            <ac:spMk id="10" creationId="{9AA72BD9-2C5A-4EDC-931F-5AA08EACA0F3}"/>
          </ac:spMkLst>
        </pc:spChg>
        <pc:spChg chg="add del">
          <ac:chgData name="tommy ribeiro" userId="6ba70ea054985b25" providerId="LiveId" clId="{3F4F48C6-9DF5-422D-A3AC-BAF77E113A3B}" dt="2023-04-10T22:23:16.954" v="4008" actId="26606"/>
          <ac:spMkLst>
            <pc:docMk/>
            <pc:sldMk cId="2771932998" sldId="288"/>
            <ac:spMk id="12" creationId="{DD3981AC-7B61-4947-BCF3-F7AA7FA385B9}"/>
          </ac:spMkLst>
        </pc:spChg>
        <pc:spChg chg="add del">
          <ac:chgData name="tommy ribeiro" userId="6ba70ea054985b25" providerId="LiveId" clId="{3F4F48C6-9DF5-422D-A3AC-BAF77E113A3B}" dt="2023-04-10T22:23:16.954" v="4008" actId="26606"/>
          <ac:spMkLst>
            <pc:docMk/>
            <pc:sldMk cId="2771932998" sldId="288"/>
            <ac:spMk id="14" creationId="{55D4142C-5077-457F-A6AD-3FECFDB39685}"/>
          </ac:spMkLst>
        </pc:spChg>
        <pc:spChg chg="add del">
          <ac:chgData name="tommy ribeiro" userId="6ba70ea054985b25" providerId="LiveId" clId="{3F4F48C6-9DF5-422D-A3AC-BAF77E113A3B}" dt="2023-04-10T22:23:16.954" v="4008" actId="26606"/>
          <ac:spMkLst>
            <pc:docMk/>
            <pc:sldMk cId="2771932998" sldId="288"/>
            <ac:spMk id="16" creationId="{7A5F0580-5EE9-419F-96EE-B6529EF6E7D0}"/>
          </ac:spMkLst>
        </pc:spChg>
        <pc:spChg chg="add del">
          <ac:chgData name="tommy ribeiro" userId="6ba70ea054985b25" providerId="LiveId" clId="{3F4F48C6-9DF5-422D-A3AC-BAF77E113A3B}" dt="2023-04-10T22:25:29.999" v="4040" actId="26606"/>
          <ac:spMkLst>
            <pc:docMk/>
            <pc:sldMk cId="2771932998" sldId="288"/>
            <ac:spMk id="21" creationId="{22A397E7-BF60-45B2-84C7-B074B76C37A7}"/>
          </ac:spMkLst>
        </pc:spChg>
        <pc:spChg chg="add del">
          <ac:chgData name="tommy ribeiro" userId="6ba70ea054985b25" providerId="LiveId" clId="{3F4F48C6-9DF5-422D-A3AC-BAF77E113A3B}" dt="2023-04-10T22:25:29.999" v="4040" actId="26606"/>
          <ac:spMkLst>
            <pc:docMk/>
            <pc:sldMk cId="2771932998" sldId="288"/>
            <ac:spMk id="23" creationId="{890DEF05-784E-4B61-89E4-04C4ECF4E5A0}"/>
          </ac:spMkLst>
        </pc:spChg>
        <pc:spChg chg="add del">
          <ac:chgData name="tommy ribeiro" userId="6ba70ea054985b25" providerId="LiveId" clId="{3F4F48C6-9DF5-422D-A3AC-BAF77E113A3B}" dt="2023-04-10T22:25:29.936" v="4039" actId="26606"/>
          <ac:spMkLst>
            <pc:docMk/>
            <pc:sldMk cId="2771932998" sldId="288"/>
            <ac:spMk id="30" creationId="{22A397E7-BF60-45B2-84C7-B074B76C37A7}"/>
          </ac:spMkLst>
        </pc:spChg>
        <pc:spChg chg="add del">
          <ac:chgData name="tommy ribeiro" userId="6ba70ea054985b25" providerId="LiveId" clId="{3F4F48C6-9DF5-422D-A3AC-BAF77E113A3B}" dt="2023-04-10T22:25:29.936" v="4039" actId="26606"/>
          <ac:spMkLst>
            <pc:docMk/>
            <pc:sldMk cId="2771932998" sldId="288"/>
            <ac:spMk id="32" creationId="{890DEF05-784E-4B61-89E4-04C4ECF4E5A0}"/>
          </ac:spMkLst>
        </pc:spChg>
        <pc:spChg chg="add del">
          <ac:chgData name="tommy ribeiro" userId="6ba70ea054985b25" providerId="LiveId" clId="{3F4F48C6-9DF5-422D-A3AC-BAF77E113A3B}" dt="2023-04-10T22:25:38.281" v="4041" actId="26606"/>
          <ac:spMkLst>
            <pc:docMk/>
            <pc:sldMk cId="2771932998" sldId="288"/>
            <ac:spMk id="36" creationId="{D776D29F-0A2C-4F75-8582-7C7DFCBD11D5}"/>
          </ac:spMkLst>
        </pc:spChg>
        <pc:spChg chg="add del">
          <ac:chgData name="tommy ribeiro" userId="6ba70ea054985b25" providerId="LiveId" clId="{3F4F48C6-9DF5-422D-A3AC-BAF77E113A3B}" dt="2023-04-10T22:25:38.281" v="4041" actId="26606"/>
          <ac:spMkLst>
            <pc:docMk/>
            <pc:sldMk cId="2771932998" sldId="288"/>
            <ac:spMk id="37" creationId="{C4D41903-2C9D-4F9E-AA1F-6161F8A6FC01}"/>
          </ac:spMkLst>
        </pc:spChg>
        <pc:spChg chg="add del">
          <ac:chgData name="tommy ribeiro" userId="6ba70ea054985b25" providerId="LiveId" clId="{3F4F48C6-9DF5-422D-A3AC-BAF77E113A3B}" dt="2023-04-10T22:25:38.281" v="4041" actId="26606"/>
          <ac:spMkLst>
            <pc:docMk/>
            <pc:sldMk cId="2771932998" sldId="288"/>
            <ac:spMk id="38" creationId="{9E4574B5-C90E-412D-BAB0-B9F483290C67}"/>
          </ac:spMkLst>
        </pc:spChg>
        <pc:spChg chg="add del">
          <ac:chgData name="tommy ribeiro" userId="6ba70ea054985b25" providerId="LiveId" clId="{3F4F48C6-9DF5-422D-A3AC-BAF77E113A3B}" dt="2023-04-10T22:33:25.638" v="4134" actId="26606"/>
          <ac:spMkLst>
            <pc:docMk/>
            <pc:sldMk cId="2771932998" sldId="288"/>
            <ac:spMk id="43" creationId="{F5A0D4D0-DC11-4CAA-AA17-A6B0C2B4F74D}"/>
          </ac:spMkLst>
        </pc:spChg>
        <pc:spChg chg="add">
          <ac:chgData name="tommy ribeiro" userId="6ba70ea054985b25" providerId="LiveId" clId="{3F4F48C6-9DF5-422D-A3AC-BAF77E113A3B}" dt="2023-04-10T22:33:25.638" v="4134" actId="26606"/>
          <ac:spMkLst>
            <pc:docMk/>
            <pc:sldMk cId="2771932998" sldId="288"/>
            <ac:spMk id="52" creationId="{0671A8AE-40A1-4631-A6B8-581AFF065482}"/>
          </ac:spMkLst>
        </pc:spChg>
        <pc:spChg chg="add">
          <ac:chgData name="tommy ribeiro" userId="6ba70ea054985b25" providerId="LiveId" clId="{3F4F48C6-9DF5-422D-A3AC-BAF77E113A3B}" dt="2023-04-10T22:33:25.638" v="4134" actId="26606"/>
          <ac:spMkLst>
            <pc:docMk/>
            <pc:sldMk cId="2771932998" sldId="288"/>
            <ac:spMk id="54" creationId="{AB58EF07-17C2-48CF-ABB0-EEF1F17CB8F0}"/>
          </ac:spMkLst>
        </pc:spChg>
        <pc:spChg chg="add">
          <ac:chgData name="tommy ribeiro" userId="6ba70ea054985b25" providerId="LiveId" clId="{3F4F48C6-9DF5-422D-A3AC-BAF77E113A3B}" dt="2023-04-10T22:33:25.638" v="4134" actId="26606"/>
          <ac:spMkLst>
            <pc:docMk/>
            <pc:sldMk cId="2771932998" sldId="288"/>
            <ac:spMk id="56" creationId="{AF2F604E-43BE-4DC3-B983-E071523364F8}"/>
          </ac:spMkLst>
        </pc:spChg>
        <pc:spChg chg="add">
          <ac:chgData name="tommy ribeiro" userId="6ba70ea054985b25" providerId="LiveId" clId="{3F4F48C6-9DF5-422D-A3AC-BAF77E113A3B}" dt="2023-04-10T22:33:25.638" v="4134" actId="26606"/>
          <ac:spMkLst>
            <pc:docMk/>
            <pc:sldMk cId="2771932998" sldId="288"/>
            <ac:spMk id="58" creationId="{08C9B587-E65E-4B52-B37C-ABEBB6E87928}"/>
          </ac:spMkLst>
        </pc:spChg>
        <pc:spChg chg="del">
          <ac:chgData name="tommy ribeiro" userId="6ba70ea054985b25" providerId="LiveId" clId="{3F4F48C6-9DF5-422D-A3AC-BAF77E113A3B}" dt="2023-04-10T22:22:51.552" v="4004"/>
          <ac:spMkLst>
            <pc:docMk/>
            <pc:sldMk cId="2771932998" sldId="288"/>
            <ac:spMk id="75" creationId="{0671A8AE-40A1-4631-A6B8-581AFF065482}"/>
          </ac:spMkLst>
        </pc:spChg>
        <pc:spChg chg="del">
          <ac:chgData name="tommy ribeiro" userId="6ba70ea054985b25" providerId="LiveId" clId="{3F4F48C6-9DF5-422D-A3AC-BAF77E113A3B}" dt="2023-04-10T22:22:51.552" v="4004"/>
          <ac:spMkLst>
            <pc:docMk/>
            <pc:sldMk cId="2771932998" sldId="288"/>
            <ac:spMk id="76" creationId="{AB58EF07-17C2-48CF-ABB0-EEF1F17CB8F0}"/>
          </ac:spMkLst>
        </pc:spChg>
        <pc:spChg chg="del">
          <ac:chgData name="tommy ribeiro" userId="6ba70ea054985b25" providerId="LiveId" clId="{3F4F48C6-9DF5-422D-A3AC-BAF77E113A3B}" dt="2023-04-10T22:22:51.552" v="4004"/>
          <ac:spMkLst>
            <pc:docMk/>
            <pc:sldMk cId="2771932998" sldId="288"/>
            <ac:spMk id="77" creationId="{AF2F604E-43BE-4DC3-B983-E071523364F8}"/>
          </ac:spMkLst>
        </pc:spChg>
        <pc:spChg chg="del">
          <ac:chgData name="tommy ribeiro" userId="6ba70ea054985b25" providerId="LiveId" clId="{3F4F48C6-9DF5-422D-A3AC-BAF77E113A3B}" dt="2023-04-10T22:22:51.552" v="4004"/>
          <ac:spMkLst>
            <pc:docMk/>
            <pc:sldMk cId="2771932998" sldId="288"/>
            <ac:spMk id="78" creationId="{08C9B587-E65E-4B52-B37C-ABEBB6E87928}"/>
          </ac:spMkLst>
        </pc:spChg>
        <pc:grpChg chg="add del">
          <ac:chgData name="tommy ribeiro" userId="6ba70ea054985b25" providerId="LiveId" clId="{3F4F48C6-9DF5-422D-A3AC-BAF77E113A3B}" dt="2023-04-10T22:33:25.638" v="4134" actId="26606"/>
          <ac:grpSpMkLst>
            <pc:docMk/>
            <pc:sldMk cId="2771932998" sldId="288"/>
            <ac:grpSpMk id="45" creationId="{564DEED3-BC52-4F15-8426-D33275CB0111}"/>
          </ac:grpSpMkLst>
        </pc:grpChg>
        <pc:picChg chg="mod ord">
          <ac:chgData name="tommy ribeiro" userId="6ba70ea054985b25" providerId="LiveId" clId="{3F4F48C6-9DF5-422D-A3AC-BAF77E113A3B}" dt="2023-04-10T22:36:01.438" v="4150" actId="1076"/>
          <ac:picMkLst>
            <pc:docMk/>
            <pc:sldMk cId="2771932998" sldId="288"/>
            <ac:picMk id="5" creationId="{DBA53B71-D32E-CC84-13A1-30004A152688}"/>
          </ac:picMkLst>
        </pc:picChg>
        <pc:cxnChg chg="add del">
          <ac:chgData name="tommy ribeiro" userId="6ba70ea054985b25" providerId="LiveId" clId="{3F4F48C6-9DF5-422D-A3AC-BAF77E113A3B}" dt="2023-04-10T22:25:29.999" v="4040" actId="26606"/>
          <ac:cxnSpMkLst>
            <pc:docMk/>
            <pc:sldMk cId="2771932998" sldId="288"/>
            <ac:cxnSpMk id="25" creationId="{C41BAEC7-F7B0-4224-8B18-8F74B7D87F0B}"/>
          </ac:cxnSpMkLst>
        </pc:cxnChg>
        <pc:cxnChg chg="add del">
          <ac:chgData name="tommy ribeiro" userId="6ba70ea054985b25" providerId="LiveId" clId="{3F4F48C6-9DF5-422D-A3AC-BAF77E113A3B}" dt="2023-04-10T22:25:29.936" v="4039" actId="26606"/>
          <ac:cxnSpMkLst>
            <pc:docMk/>
            <pc:sldMk cId="2771932998" sldId="288"/>
            <ac:cxnSpMk id="34" creationId="{C41BAEC7-F7B0-4224-8B18-8F74B7D87F0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C4C4A-E374-4457-92E8-5773B127CA46}" type="datetimeFigureOut">
              <a:rPr lang="fr-FR" smtClean="0"/>
              <a:t>11/04/2023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BDDCE-2B5D-4C02-8F45-3B6D9D919F91}" type="slidenum">
              <a:rPr lang="fr-FR" smtClean="0"/>
              <a:t>‹N°›</a:t>
            </a:fld>
            <a:endParaRPr lang="fr-FR"/>
          </a:p>
        </p:txBody>
      </p:sp>
    </p:spTree>
    <p:extLst>
      <p:ext uri="{BB962C8B-B14F-4D97-AF65-F5344CB8AC3E}">
        <p14:creationId xmlns:p14="http://schemas.microsoft.com/office/powerpoint/2010/main" val="94313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3</a:t>
            </a:fld>
            <a:endParaRPr lang="fr-FR"/>
          </a:p>
        </p:txBody>
      </p:sp>
    </p:spTree>
    <p:extLst>
      <p:ext uri="{BB962C8B-B14F-4D97-AF65-F5344CB8AC3E}">
        <p14:creationId xmlns:p14="http://schemas.microsoft.com/office/powerpoint/2010/main" val="354681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18</a:t>
            </a:fld>
            <a:endParaRPr lang="fr-FR"/>
          </a:p>
        </p:txBody>
      </p:sp>
    </p:spTree>
    <p:extLst>
      <p:ext uri="{BB962C8B-B14F-4D97-AF65-F5344CB8AC3E}">
        <p14:creationId xmlns:p14="http://schemas.microsoft.com/office/powerpoint/2010/main" val="157547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parti sur un style épure oui tout ramène vers le manga avec un font qui constitue plusieurs page de mange qui son lin au dessus des autre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4</a:t>
            </a:fld>
            <a:endParaRPr lang="fr-FR"/>
          </a:p>
        </p:txBody>
      </p:sp>
    </p:spTree>
    <p:extLst>
      <p:ext uri="{BB962C8B-B14F-4D97-AF65-F5344CB8AC3E}">
        <p14:creationId xmlns:p14="http://schemas.microsoft.com/office/powerpoint/2010/main" val="126963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y a trois asse au site pour les personé que veu juste consulte le site </a:t>
            </a:r>
          </a:p>
          <a:p>
            <a:r>
              <a:rPr lang="fr-FR" dirty="0"/>
              <a:t>Il auront assez au livre il pourront voir les manga et voir les résumé </a:t>
            </a:r>
          </a:p>
          <a:p>
            <a:endParaRPr lang="fr-FR" dirty="0"/>
          </a:p>
          <a:p>
            <a:r>
              <a:rPr lang="fr-FR" dirty="0"/>
              <a:t>Pour les utilisateur il aurons une page profil ou il pourront trouve un panier leur historique de commende et les favori</a:t>
            </a:r>
          </a:p>
          <a:p>
            <a:endParaRPr lang="fr-FR" dirty="0"/>
          </a:p>
          <a:p>
            <a:r>
              <a:rPr lang="fr-FR" dirty="0"/>
              <a:t>Pour les admin il pourront ajoute modifier ou supprime les livre et on aussi une page profit ou et Pourron voire le number de livre qu'il y a affiche la meme pour les utilisateurs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5</a:t>
            </a:fld>
            <a:endParaRPr lang="fr-FR"/>
          </a:p>
        </p:txBody>
      </p:sp>
    </p:spTree>
    <p:extLst>
      <p:ext uri="{BB962C8B-B14F-4D97-AF65-F5344CB8AC3E}">
        <p14:creationId xmlns:p14="http://schemas.microsoft.com/office/powerpoint/2010/main" val="216884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Lmerice</a:t>
            </a:r>
            <a:r>
              <a:rPr lang="fr-FR" dirty="0"/>
              <a:t> ma sévit a modélise ma basse de données et a voir une réflexion générale pour le fonctionnement de site</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6</a:t>
            </a:fld>
            <a:endParaRPr lang="fr-FR"/>
          </a:p>
        </p:txBody>
      </p:sp>
    </p:spTree>
    <p:extLst>
      <p:ext uri="{BB962C8B-B14F-4D97-AF65-F5344CB8AC3E}">
        <p14:creationId xmlns:p14="http://schemas.microsoft.com/office/powerpoint/2010/main" val="335243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veu vous montre le </a:t>
            </a:r>
            <a:r>
              <a:rPr lang="fr-FR" dirty="0" err="1"/>
              <a:t>crud</a:t>
            </a:r>
            <a:r>
              <a:rPr lang="fr-FR" dirty="0"/>
              <a:t> des manga</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7</a:t>
            </a:fld>
            <a:endParaRPr lang="fr-FR"/>
          </a:p>
        </p:txBody>
      </p:sp>
    </p:spTree>
    <p:extLst>
      <p:ext uri="{BB962C8B-B14F-4D97-AF65-F5344CB8AC3E}">
        <p14:creationId xmlns:p14="http://schemas.microsoft.com/office/powerpoint/2010/main" val="280182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je vais vous montre les contrôles pour le titre </a:t>
            </a:r>
          </a:p>
          <a:p>
            <a:r>
              <a:rPr lang="fr-FR" dirty="0"/>
              <a:t>De que le formulaire  et envoie  je Verif que le champ ne pas vide </a:t>
            </a:r>
          </a:p>
          <a:p>
            <a:r>
              <a:rPr lang="fr-FR" dirty="0"/>
              <a:t>Apre je contré le texte avec une correspondants de regex ci la correspondants ne pas bonne j'affiche un message erreur</a:t>
            </a:r>
          </a:p>
          <a:p>
            <a:r>
              <a:rPr lang="fr-FR" dirty="0"/>
              <a:t>Ci tout et bon je l envoi a la base de données en passent pas un </a:t>
            </a:r>
            <a:r>
              <a:rPr lang="fr-FR" dirty="0" err="1"/>
              <a:t>strip_tags</a:t>
            </a:r>
            <a:endParaRPr lang="fr-FR" dirty="0"/>
          </a:p>
          <a:p>
            <a:endParaRPr lang="fr-FR" dirty="0"/>
          </a:p>
          <a:p>
            <a:r>
              <a:rPr lang="fr-FR" b="0" i="0" dirty="0" err="1">
                <a:solidFill>
                  <a:srgbClr val="333333"/>
                </a:solidFill>
                <a:effectLst/>
                <a:latin typeface="Fira Sans" panose="020B0503050000020004" pitchFamily="34" charset="0"/>
              </a:rPr>
              <a:t>strip_tags</a:t>
            </a:r>
            <a:r>
              <a:rPr lang="fr-FR" b="0" i="0" dirty="0">
                <a:solidFill>
                  <a:srgbClr val="333333"/>
                </a:solidFill>
                <a:effectLst/>
                <a:latin typeface="Fira Sans" panose="020B0503050000020004" pitchFamily="34" charset="0"/>
              </a:rPr>
              <a:t> — Supprime les balises HTML et PHP d'une chaîne</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8</a:t>
            </a:fld>
            <a:endParaRPr lang="fr-FR" dirty="0"/>
          </a:p>
        </p:txBody>
      </p:sp>
    </p:spTree>
    <p:extLst>
      <p:ext uri="{BB962C8B-B14F-4D97-AF65-F5344CB8AC3E}">
        <p14:creationId xmlns:p14="http://schemas.microsoft.com/office/powerpoint/2010/main" val="348771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je veut vous montre pour les ficher télécharger </a:t>
            </a:r>
          </a:p>
          <a:p>
            <a:endParaRPr lang="fr-FR" dirty="0"/>
          </a:p>
          <a:p>
            <a:r>
              <a:rPr lang="fr-FR" b="0" i="0" dirty="0">
                <a:solidFill>
                  <a:srgbClr val="333333"/>
                </a:solidFill>
                <a:effectLst/>
                <a:latin typeface="Fira Sans" panose="020B0503050000020004" pitchFamily="34" charset="0"/>
              </a:rPr>
              <a:t>$_FILES — Variable de téléchargement de fichier via HTTP</a:t>
            </a:r>
          </a:p>
          <a:p>
            <a:endParaRPr lang="fr-FR" dirty="0">
              <a:solidFill>
                <a:srgbClr val="333333"/>
              </a:solidFill>
              <a:latin typeface="Fira Sans" panose="020B0503050000020004" pitchFamily="34" charset="0"/>
            </a:endParaRPr>
          </a:p>
          <a:p>
            <a:r>
              <a:rPr lang="fr-FR" b="0" i="0" dirty="0" err="1">
                <a:solidFill>
                  <a:srgbClr val="333333"/>
                </a:solidFill>
                <a:effectLst/>
                <a:latin typeface="Fira Sans" panose="020B0503050000020004" pitchFamily="34" charset="0"/>
              </a:rPr>
              <a:t>array_key_exists</a:t>
            </a:r>
            <a:r>
              <a:rPr lang="fr-FR" b="0" i="0" dirty="0">
                <a:solidFill>
                  <a:srgbClr val="333333"/>
                </a:solidFill>
                <a:effectLst/>
                <a:latin typeface="Fira Sans" panose="020B0503050000020004" pitchFamily="34" charset="0"/>
              </a:rPr>
              <a:t> — Vérifie si une clé existe dans un tableau</a:t>
            </a:r>
          </a:p>
          <a:p>
            <a:r>
              <a:rPr lang="fr-FR" dirty="0">
                <a:solidFill>
                  <a:srgbClr val="333333"/>
                </a:solidFill>
                <a:latin typeface="Fira Sans" panose="020B0503050000020004" pitchFamily="34" charset="0"/>
              </a:rPr>
              <a:t>Me la je vérifie si inversé ci l ’extension ne pas dans le tableau </a:t>
            </a:r>
          </a:p>
          <a:p>
            <a:endParaRPr lang="fr-FR" dirty="0">
              <a:solidFill>
                <a:srgbClr val="333333"/>
              </a:solidFill>
              <a:latin typeface="Fira Sans" panose="020B0503050000020004" pitchFamily="34" charset="0"/>
            </a:endParaRPr>
          </a:p>
          <a:p>
            <a:r>
              <a:rPr lang="fr-FR" b="0" i="0" dirty="0" err="1">
                <a:solidFill>
                  <a:srgbClr val="333333"/>
                </a:solidFill>
                <a:effectLst/>
                <a:latin typeface="Fira Sans" panose="020B0503050000020004" pitchFamily="34" charset="0"/>
              </a:rPr>
              <a:t>mime_content_type</a:t>
            </a:r>
            <a:r>
              <a:rPr lang="fr-FR" b="0" i="0" dirty="0">
                <a:solidFill>
                  <a:srgbClr val="333333"/>
                </a:solidFill>
                <a:effectLst/>
                <a:latin typeface="Fira Sans" panose="020B0503050000020004" pitchFamily="34" charset="0"/>
              </a:rPr>
              <a:t> — Détecte le type de contenu d'un fichier</a:t>
            </a:r>
          </a:p>
          <a:p>
            <a:endParaRPr lang="fr-FR" b="0" i="0" dirty="0">
              <a:solidFill>
                <a:srgbClr val="333333"/>
              </a:solidFill>
              <a:effectLst/>
              <a:latin typeface="Fira Sans" panose="020B0503050000020004" pitchFamily="34" charset="0"/>
            </a:endParaRPr>
          </a:p>
          <a:p>
            <a:r>
              <a:rPr lang="fr-FR" b="0" i="0" dirty="0" err="1">
                <a:solidFill>
                  <a:srgbClr val="333333"/>
                </a:solidFill>
                <a:effectLst/>
                <a:latin typeface="Fira Sans" panose="020B0503050000020004" pitchFamily="34" charset="0"/>
              </a:rPr>
              <a:t>move_uploaded_file</a:t>
            </a:r>
            <a:r>
              <a:rPr lang="fr-FR" b="0" i="0" dirty="0">
                <a:solidFill>
                  <a:srgbClr val="333333"/>
                </a:solidFill>
                <a:effectLst/>
                <a:latin typeface="Fira Sans" panose="020B0503050000020004" pitchFamily="34" charset="0"/>
              </a:rPr>
              <a:t> — Déplace un fichier téléchargé</a:t>
            </a:r>
          </a:p>
          <a:p>
            <a:endParaRPr lang="fr-FR" dirty="0">
              <a:solidFill>
                <a:srgbClr val="333333"/>
              </a:solidFill>
              <a:latin typeface="Fira Sans" panose="020B0503050000020004" pitchFamily="34" charset="0"/>
            </a:endParaRPr>
          </a:p>
          <a:p>
            <a:r>
              <a:rPr lang="fr-FR" b="0" i="0" dirty="0">
                <a:solidFill>
                  <a:srgbClr val="333333"/>
                </a:solidFill>
                <a:effectLst/>
                <a:latin typeface="Fira Sans" panose="020B0503050000020004" pitchFamily="34" charset="0"/>
              </a:rPr>
              <a:t>chmod — Change le mode du fichier</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9</a:t>
            </a:fld>
            <a:endParaRPr lang="fr-FR"/>
          </a:p>
        </p:txBody>
      </p:sp>
    </p:spTree>
    <p:extLst>
      <p:ext uri="{BB962C8B-B14F-4D97-AF65-F5344CB8AC3E}">
        <p14:creationId xmlns:p14="http://schemas.microsoft.com/office/powerpoint/2010/main" val="19964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je vous présente ma requeté </a:t>
            </a:r>
            <a:r>
              <a:rPr lang="fr-FR" dirty="0" err="1"/>
              <a:t>sql</a:t>
            </a:r>
            <a:endParaRPr lang="fr-FR" dirty="0"/>
          </a:p>
          <a:p>
            <a:r>
              <a:rPr lang="fr-FR" dirty="0"/>
              <a:t>Ce une requête prépare </a:t>
            </a:r>
          </a:p>
          <a:p>
            <a:r>
              <a:rPr lang="fr-FR" b="0" i="0" dirty="0" err="1">
                <a:solidFill>
                  <a:srgbClr val="333333"/>
                </a:solidFill>
                <a:effectLst/>
                <a:latin typeface="Fira Sans" panose="020B0503050000020004" pitchFamily="34" charset="0"/>
              </a:rPr>
              <a:t>bindValue</a:t>
            </a:r>
            <a:r>
              <a:rPr lang="fr-FR" b="0" i="0" dirty="0">
                <a:solidFill>
                  <a:srgbClr val="333333"/>
                </a:solidFill>
                <a:effectLst/>
                <a:latin typeface="Fira Sans" panose="020B0503050000020004" pitchFamily="34" charset="0"/>
              </a:rPr>
              <a:t> — Associe une valeur à un paramètre</a:t>
            </a:r>
          </a:p>
          <a:p>
            <a:r>
              <a:rPr lang="fr-FR" b="0" i="0" dirty="0">
                <a:solidFill>
                  <a:srgbClr val="202124"/>
                </a:solidFill>
                <a:effectLst/>
                <a:latin typeface="arial" panose="020B0604020202020204" pitchFamily="34" charset="0"/>
              </a:rPr>
              <a:t>L'exécution d'une requête préparée se déroule en deux étapes : la préparation et l'exécution.</a:t>
            </a:r>
            <a:endParaRPr lang="fr-FR" dirty="0"/>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11</a:t>
            </a:fld>
            <a:endParaRPr lang="fr-FR"/>
          </a:p>
        </p:txBody>
      </p:sp>
    </p:spTree>
    <p:extLst>
      <p:ext uri="{BB962C8B-B14F-4D97-AF65-F5344CB8AC3E}">
        <p14:creationId xmlns:p14="http://schemas.microsoft.com/office/powerpoint/2010/main" val="170110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Unlink</a:t>
            </a:r>
            <a:r>
              <a:rPr lang="fr-FR" dirty="0"/>
              <a:t> nous parme de supprimer un fichier qui se trouve dan un document </a:t>
            </a:r>
          </a:p>
        </p:txBody>
      </p:sp>
      <p:sp>
        <p:nvSpPr>
          <p:cNvPr id="4" name="Espace réservé du numéro de diapositive 3"/>
          <p:cNvSpPr>
            <a:spLocks noGrp="1"/>
          </p:cNvSpPr>
          <p:nvPr>
            <p:ph type="sldNum" sz="quarter" idx="5"/>
          </p:nvPr>
        </p:nvSpPr>
        <p:spPr/>
        <p:txBody>
          <a:bodyPr/>
          <a:lstStyle/>
          <a:p>
            <a:fld id="{38DBDDCE-2B5D-4C02-8F45-3B6D9D919F91}" type="slidenum">
              <a:rPr lang="fr-FR" smtClean="0"/>
              <a:t>17</a:t>
            </a:fld>
            <a:endParaRPr lang="fr-FR"/>
          </a:p>
        </p:txBody>
      </p:sp>
    </p:spTree>
    <p:extLst>
      <p:ext uri="{BB962C8B-B14F-4D97-AF65-F5344CB8AC3E}">
        <p14:creationId xmlns:p14="http://schemas.microsoft.com/office/powerpoint/2010/main" val="390655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156C2-7247-9BD3-DB0D-2450058B103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5EA6403-DD74-1A9E-D696-58366625A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A802955-45B1-FB8B-C2C5-0E571084C5F5}"/>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D8A052FE-CDC0-B487-E0B3-F988247557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10056F-E73A-3203-2FC7-45DD69BBC527}"/>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52605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52ADC-2BE8-596F-F03B-2D3A21B646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AF12B47-F5A3-CC3F-8A89-4334F17B375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740475-0C94-AF86-2028-DDAA75A3FC58}"/>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6E5B4868-970D-C80B-ADE9-C473E2CA97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949337-06D3-1369-B43D-C35929A993C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039597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0F14F74-AD99-AB95-5CF1-BD63C46F729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16125C1-7E4C-903F-A93E-DF2807BD1BA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ACF29AB-CAD8-8625-D4B3-62FAE8064D18}"/>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D47B9211-C103-3C61-6B7D-4F28F8B2FC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A2E24-9309-E9FD-BD48-663EA0C47C40}"/>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960313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5E83F-7A63-6785-DD7F-DA8BDB4B83A2}"/>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7B3F249D-0907-8A2F-4EDA-1C32C86E01E7}"/>
              </a:ext>
            </a:extLst>
          </p:cNvPr>
          <p:cNvSpPr>
            <a:spLocks noGrp="1"/>
          </p:cNvSpPr>
          <p:nvPr>
            <p:ph type="body"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C8BA90-D6FD-E90D-C8F9-834171122C44}"/>
              </a:ext>
            </a:extLst>
          </p:cNvPr>
          <p:cNvSpPr>
            <a:spLocks noGrp="1"/>
          </p:cNvSpPr>
          <p:nvPr>
            <p:ph type="dt" sz="half" idx="10"/>
          </p:nvPr>
        </p:nvSpPr>
        <p:spPr/>
        <p:txBody>
          <a:bodyPr/>
          <a:lstStyle/>
          <a:p>
            <a:fld id="{0E45C997-2F6A-47A0-89AF-6768ABE35FAA}"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B85C21BD-2651-90D9-B195-7610CADC3A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6E0F2D3-7B1E-6CCD-0220-5E438956C562}"/>
              </a:ext>
            </a:extLst>
          </p:cNvPr>
          <p:cNvSpPr>
            <a:spLocks noGrp="1"/>
          </p:cNvSpPr>
          <p:nvPr>
            <p:ph type="sldNum" sz="quarter" idx="12"/>
          </p:nvPr>
        </p:nvSpPr>
        <p:spPr/>
        <p:txBody>
          <a:bodyPr/>
          <a:lstStyle/>
          <a:p>
            <a:fld id="{FF4F6D9D-97E6-4FEF-AF42-787C45DDC836}" type="slidenum">
              <a:rPr lang="fr-FR" smtClean="0"/>
              <a:t>‹N°›</a:t>
            </a:fld>
            <a:endParaRPr lang="fr-FR"/>
          </a:p>
        </p:txBody>
      </p:sp>
    </p:spTree>
    <p:extLst>
      <p:ext uri="{BB962C8B-B14F-4D97-AF65-F5344CB8AC3E}">
        <p14:creationId xmlns:p14="http://schemas.microsoft.com/office/powerpoint/2010/main" val="37192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DDCE92-364D-7E60-D560-535CDB44932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5C62BA-BE4F-EC77-4B33-5DD8AB5CBB5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0D7030-E260-6F74-83B5-B73D19672429}"/>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1630E6C7-AC37-C407-24A2-044E88BAC7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33619C3-E9C3-6842-501E-B290224B0C04}"/>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333025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C6A9ED-E08F-245D-1F59-E938942C0E3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00A59D-5AE0-39F3-2D12-66776EC2B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8E2DE4B-BE31-E48F-D4D3-CE5B52C16545}"/>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E114F439-A24D-0E0B-C0CB-9D5888980F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8F5B4D-A522-FF80-1B3A-8A7E3F2A513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74674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E2E43-A37A-F11F-8C42-0305A576A34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B0EF874-A8C4-24DC-7B41-D5FC366B339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51E65E5-AA87-9DD8-FA92-D327A666484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14BB139-25E0-F39A-3E94-6570C9B7C764}"/>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6" name="Espace réservé du pied de page 5">
            <a:extLst>
              <a:ext uri="{FF2B5EF4-FFF2-40B4-BE49-F238E27FC236}">
                <a16:creationId xmlns:a16="http://schemas.microsoft.com/office/drawing/2014/main" id="{FC4808CB-B24F-10D6-1F48-79CBFC40057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0063E-BB1F-3362-BE91-D993EBB404E9}"/>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03757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BA8092-B709-64D0-20A5-3B8CC195AF5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E664E0E-1653-D0E2-1E27-8BD338E20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D6687CA-617E-7AFE-9474-2108E4C81E0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7ED2625-07CB-48FA-93DB-5FFE3D922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43A59F5-1A46-DCF6-A6B6-A61FE3F25DC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FBE018D-A423-0931-9867-0C934E96D14B}"/>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8" name="Espace réservé du pied de page 7">
            <a:extLst>
              <a:ext uri="{FF2B5EF4-FFF2-40B4-BE49-F238E27FC236}">
                <a16:creationId xmlns:a16="http://schemas.microsoft.com/office/drawing/2014/main" id="{AA9DA533-EA76-3682-D987-2AB0FA7E632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0AE0430-0DEF-CC42-8B33-2D122B670085}"/>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56229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5327E-66BA-4166-190F-CDA404C28B4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9A55BA-9FFC-68AD-DD86-5E5CC34368D1}"/>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4" name="Espace réservé du pied de page 3">
            <a:extLst>
              <a:ext uri="{FF2B5EF4-FFF2-40B4-BE49-F238E27FC236}">
                <a16:creationId xmlns:a16="http://schemas.microsoft.com/office/drawing/2014/main" id="{33887E12-27F8-A3CF-801D-016EA3DCF3D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EA9AE70-95E1-3267-5F09-15040A05342E}"/>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40802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E12A35D-9F9B-AE26-5C4F-F20A6AA92F58}"/>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3" name="Espace réservé du pied de page 2">
            <a:extLst>
              <a:ext uri="{FF2B5EF4-FFF2-40B4-BE49-F238E27FC236}">
                <a16:creationId xmlns:a16="http://schemas.microsoft.com/office/drawing/2014/main" id="{E2D31F61-E707-CE40-54FC-3145885020C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87BE1F9-779F-30D9-BFB4-E5A0706DE010}"/>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60063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F386B-0512-AE40-6F30-7FB7AFAB046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145901D-5FC6-FB26-5621-67F5B7D2D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05E5015-CE47-2312-4A72-C2EEE0CC9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94D03FC-3FD5-5A54-8E92-8DBB06B8DCF1}"/>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6" name="Espace réservé du pied de page 5">
            <a:extLst>
              <a:ext uri="{FF2B5EF4-FFF2-40B4-BE49-F238E27FC236}">
                <a16:creationId xmlns:a16="http://schemas.microsoft.com/office/drawing/2014/main" id="{1981FE30-7422-C153-754E-83C61E66118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9AA83A0-5AB6-24B9-13D9-103C9AEA019B}"/>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234315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6203D6-072B-F839-FE6A-15E6E22222E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D9998E-9440-7CCB-908A-FF9363D9E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5E97F49-BBC2-1325-2710-0C3EE3E68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55669AE-07D7-42B8-502F-7F71B6479911}"/>
              </a:ext>
            </a:extLst>
          </p:cNvPr>
          <p:cNvSpPr>
            <a:spLocks noGrp="1"/>
          </p:cNvSpPr>
          <p:nvPr>
            <p:ph type="dt" sz="half" idx="10"/>
          </p:nvPr>
        </p:nvSpPr>
        <p:spPr/>
        <p:txBody>
          <a:bodyPr/>
          <a:lstStyle/>
          <a:p>
            <a:fld id="{6B04E5FF-EAB6-4943-948C-F8784B61252B}" type="datetimeFigureOut">
              <a:rPr lang="fr-FR" smtClean="0"/>
              <a:t>11/04/2023</a:t>
            </a:fld>
            <a:endParaRPr lang="fr-FR"/>
          </a:p>
        </p:txBody>
      </p:sp>
      <p:sp>
        <p:nvSpPr>
          <p:cNvPr id="6" name="Espace réservé du pied de page 5">
            <a:extLst>
              <a:ext uri="{FF2B5EF4-FFF2-40B4-BE49-F238E27FC236}">
                <a16:creationId xmlns:a16="http://schemas.microsoft.com/office/drawing/2014/main" id="{7DE6AEAE-8D5C-E2B6-794C-C6464934775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DC55FBB-5848-5031-2F2B-662ACD73C09F}"/>
              </a:ext>
            </a:extLst>
          </p:cNvPr>
          <p:cNvSpPr>
            <a:spLocks noGrp="1"/>
          </p:cNvSpPr>
          <p:nvPr>
            <p:ph type="sldNum" sz="quarter" idx="12"/>
          </p:nvPr>
        </p:nvSpPr>
        <p:spPr/>
        <p:txBody>
          <a:bodyPr/>
          <a:lstStyle/>
          <a:p>
            <a:fld id="{90B808E0-DFFE-42B3-BE64-0A4A02DCF371}" type="slidenum">
              <a:rPr lang="fr-FR" smtClean="0"/>
              <a:t>‹N°›</a:t>
            </a:fld>
            <a:endParaRPr lang="fr-FR"/>
          </a:p>
        </p:txBody>
      </p:sp>
    </p:spTree>
    <p:extLst>
      <p:ext uri="{BB962C8B-B14F-4D97-AF65-F5344CB8AC3E}">
        <p14:creationId xmlns:p14="http://schemas.microsoft.com/office/powerpoint/2010/main" val="148370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1BB82A4-FD88-1D4A-6B62-A01DDD9063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66C4403-FC3D-AC3C-BA54-E292E658D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497B5A-BFA3-37D5-3F78-A622A1C7A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4E5FF-EAB6-4943-948C-F8784B61252B}" type="datetimeFigureOut">
              <a:rPr lang="fr-FR" smtClean="0"/>
              <a:t>11/04/2023</a:t>
            </a:fld>
            <a:endParaRPr lang="fr-FR"/>
          </a:p>
        </p:txBody>
      </p:sp>
      <p:sp>
        <p:nvSpPr>
          <p:cNvPr id="5" name="Espace réservé du pied de page 4">
            <a:extLst>
              <a:ext uri="{FF2B5EF4-FFF2-40B4-BE49-F238E27FC236}">
                <a16:creationId xmlns:a16="http://schemas.microsoft.com/office/drawing/2014/main" id="{0C7A5E04-2359-4890-C066-2338E5BBE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6C34DBC-B98B-4F34-3631-E116541D45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808E0-DFFE-42B3-BE64-0A4A02DCF371}" type="slidenum">
              <a:rPr lang="fr-FR" smtClean="0"/>
              <a:t>‹N°›</a:t>
            </a:fld>
            <a:endParaRPr lang="fr-FR"/>
          </a:p>
        </p:txBody>
      </p:sp>
    </p:spTree>
    <p:extLst>
      <p:ext uri="{BB962C8B-B14F-4D97-AF65-F5344CB8AC3E}">
        <p14:creationId xmlns:p14="http://schemas.microsoft.com/office/powerpoint/2010/main" val="120492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jan@dupont.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4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diagramme&#10;&#10;Description générée automatiquement">
            <a:extLst>
              <a:ext uri="{FF2B5EF4-FFF2-40B4-BE49-F238E27FC236}">
                <a16:creationId xmlns:a16="http://schemas.microsoft.com/office/drawing/2014/main" id="{DBA53B71-D32E-CC84-13A1-30004A152688}"/>
              </a:ext>
            </a:extLst>
          </p:cNvPr>
          <p:cNvPicPr>
            <a:picLocks noChangeAspect="1"/>
          </p:cNvPicPr>
          <p:nvPr/>
        </p:nvPicPr>
        <p:blipFill rotWithShape="1">
          <a:blip r:embed="rId2">
            <a:extLst>
              <a:ext uri="{28A0092B-C50C-407E-A947-70E740481C1C}">
                <a14:useLocalDpi xmlns:a14="http://schemas.microsoft.com/office/drawing/2010/main" val="0"/>
              </a:ext>
            </a:extLst>
          </a:blip>
          <a:srcRect t="5932" r="9089" b="5547"/>
          <a:stretch/>
        </p:blipFill>
        <p:spPr>
          <a:xfrm>
            <a:off x="3523488" y="0"/>
            <a:ext cx="8668512" cy="6857990"/>
          </a:xfrm>
          <a:prstGeom prst="rect">
            <a:avLst/>
          </a:prstGeom>
        </p:spPr>
      </p:pic>
      <p:sp>
        <p:nvSpPr>
          <p:cNvPr id="76" name="Rectangle 4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E3A0E7B-8A93-B8CA-19D6-5F26044E4AD5}"/>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kern="1200" dirty="0" err="1">
                <a:solidFill>
                  <a:srgbClr val="0070C0"/>
                </a:solidFill>
                <a:latin typeface="Congenial" panose="02000503040000020004" pitchFamily="2" charset="0"/>
              </a:rPr>
              <a:t>Bakito</a:t>
            </a:r>
            <a:br>
              <a:rPr lang="en-US" sz="4800" kern="1200" dirty="0">
                <a:solidFill>
                  <a:srgbClr val="0070C0"/>
                </a:solidFill>
                <a:latin typeface="Congenial" panose="02000503040000020004" pitchFamily="2" charset="0"/>
              </a:rPr>
            </a:br>
            <a:br>
              <a:rPr lang="en-US" sz="4800" kern="1200" dirty="0">
                <a:solidFill>
                  <a:srgbClr val="0070C0"/>
                </a:solidFill>
                <a:latin typeface="Congenial" panose="02000503040000020004" pitchFamily="2" charset="0"/>
              </a:rPr>
            </a:br>
            <a:endParaRPr lang="en-US" sz="4800" kern="1200" dirty="0">
              <a:solidFill>
                <a:srgbClr val="0070C0"/>
              </a:solidFill>
              <a:latin typeface="Congenial" panose="02000503040000020004" pitchFamily="2" charset="0"/>
            </a:endParaRPr>
          </a:p>
        </p:txBody>
      </p:sp>
      <p:sp>
        <p:nvSpPr>
          <p:cNvPr id="3" name="Sous-titre 2">
            <a:extLst>
              <a:ext uri="{FF2B5EF4-FFF2-40B4-BE49-F238E27FC236}">
                <a16:creationId xmlns:a16="http://schemas.microsoft.com/office/drawing/2014/main" id="{A5008F85-9361-C3E6-4251-89C63F018F3D}"/>
              </a:ext>
            </a:extLst>
          </p:cNvPr>
          <p:cNvSpPr>
            <a:spLocks noGrp="1"/>
          </p:cNvSpPr>
          <p:nvPr>
            <p:ph type="subTitle" idx="1"/>
          </p:nvPr>
        </p:nvSpPr>
        <p:spPr>
          <a:xfrm>
            <a:off x="477980" y="4872922"/>
            <a:ext cx="4023359" cy="1208141"/>
          </a:xfrm>
        </p:spPr>
        <p:txBody>
          <a:bodyPr vert="horz" lIns="91440" tIns="45720" rIns="91440" bIns="45720" rtlCol="0">
            <a:normAutofit/>
          </a:bodyPr>
          <a:lstStyle/>
          <a:p>
            <a:r>
              <a:rPr lang="en-US" sz="1400" b="1" dirty="0" err="1">
                <a:solidFill>
                  <a:srgbClr val="FFC000"/>
                </a:solidFill>
                <a:latin typeface="Arial" panose="020B0604020202020204" pitchFamily="34" charset="0"/>
                <a:cs typeface="Arial" panose="020B0604020202020204" pitchFamily="34" charset="0"/>
              </a:rPr>
              <a:t>Titre</a:t>
            </a:r>
            <a:r>
              <a:rPr lang="en-US" sz="1400" b="1" dirty="0">
                <a:solidFill>
                  <a:srgbClr val="FFC000"/>
                </a:solidFill>
                <a:latin typeface="Arial" panose="020B0604020202020204" pitchFamily="34" charset="0"/>
                <a:cs typeface="Arial" panose="020B0604020202020204" pitchFamily="34" charset="0"/>
              </a:rPr>
              <a:t> </a:t>
            </a:r>
            <a:r>
              <a:rPr lang="en-US" sz="1400" b="1" dirty="0" err="1">
                <a:solidFill>
                  <a:srgbClr val="FFC000"/>
                </a:solidFill>
                <a:latin typeface="Arial" panose="020B0604020202020204" pitchFamily="34" charset="0"/>
                <a:cs typeface="Arial" panose="020B0604020202020204" pitchFamily="34" charset="0"/>
              </a:rPr>
              <a:t>Professionnel</a:t>
            </a:r>
            <a:r>
              <a:rPr lang="en-US" sz="1400" b="1" dirty="0">
                <a:solidFill>
                  <a:srgbClr val="FFC000"/>
                </a:solidFill>
                <a:latin typeface="Arial" panose="020B0604020202020204" pitchFamily="34" charset="0"/>
                <a:cs typeface="Arial" panose="020B0604020202020204" pitchFamily="34" charset="0"/>
              </a:rPr>
              <a:t> </a:t>
            </a:r>
            <a:r>
              <a:rPr lang="en-US" sz="1400" b="1" dirty="0" err="1">
                <a:solidFill>
                  <a:srgbClr val="FFC000"/>
                </a:solidFill>
                <a:latin typeface="Arial" panose="020B0604020202020204" pitchFamily="34" charset="0"/>
                <a:cs typeface="Arial" panose="020B0604020202020204" pitchFamily="34" charset="0"/>
              </a:rPr>
              <a:t>Développeur</a:t>
            </a:r>
            <a:r>
              <a:rPr lang="en-US" sz="1400" b="1" dirty="0">
                <a:solidFill>
                  <a:srgbClr val="FFC000"/>
                </a:solidFill>
                <a:latin typeface="Arial" panose="020B0604020202020204" pitchFamily="34" charset="0"/>
                <a:cs typeface="Arial" panose="020B0604020202020204" pitchFamily="34" charset="0"/>
              </a:rPr>
              <a:t> Web et Web Mobile</a:t>
            </a:r>
          </a:p>
          <a:p>
            <a:r>
              <a:rPr lang="en-US" sz="1400" dirty="0">
                <a:solidFill>
                  <a:srgbClr val="FFC000"/>
                </a:solidFill>
                <a:latin typeface="Arial" panose="020B0604020202020204" pitchFamily="34" charset="0"/>
                <a:cs typeface="Arial" panose="020B0604020202020204" pitchFamily="34" charset="0"/>
              </a:rPr>
              <a:t>Ribeiro Tommy</a:t>
            </a:r>
          </a:p>
          <a:p>
            <a:r>
              <a:rPr lang="en-US" sz="1400" dirty="0">
                <a:solidFill>
                  <a:srgbClr val="FFC000"/>
                </a:solidFill>
                <a:latin typeface="Arial" panose="020B0604020202020204" pitchFamily="34" charset="0"/>
                <a:cs typeface="Arial" panose="020B0604020202020204" pitchFamily="34" charset="0"/>
              </a:rPr>
              <a:t>Avril 2023</a:t>
            </a:r>
          </a:p>
          <a:p>
            <a:pPr indent="-228600" algn="l">
              <a:buFont typeface="Arial" panose="020B0604020202020204" pitchFamily="34" charset="0"/>
              <a:buChar char="•"/>
            </a:pPr>
            <a:endParaRPr lang="en-US" sz="1400" dirty="0"/>
          </a:p>
        </p:txBody>
      </p:sp>
      <p:sp>
        <p:nvSpPr>
          <p:cNvPr id="77"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2308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14A65B-04FF-8292-67D9-9E98DDCF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403123"/>
            <a:ext cx="7423355" cy="3538886"/>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71BA2F50-4927-990A-5217-C4D79CAF8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005" y="4060796"/>
            <a:ext cx="5723758" cy="1828725"/>
          </a:xfrm>
          <a:prstGeom prst="rect">
            <a:avLst/>
          </a:prstGeom>
        </p:spPr>
      </p:pic>
    </p:spTree>
    <p:extLst>
      <p:ext uri="{BB962C8B-B14F-4D97-AF65-F5344CB8AC3E}">
        <p14:creationId xmlns:p14="http://schemas.microsoft.com/office/powerpoint/2010/main" val="38362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Une image contenant texte&#10;&#10;Description générée automatiquement">
            <a:extLst>
              <a:ext uri="{FF2B5EF4-FFF2-40B4-BE49-F238E27FC236}">
                <a16:creationId xmlns:a16="http://schemas.microsoft.com/office/drawing/2014/main" id="{E149665F-C19C-5D90-3368-8ADE1BDB2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214" y="1155300"/>
            <a:ext cx="9175275" cy="5471634"/>
          </a:xfrm>
          <a:prstGeom prst="rect">
            <a:avLst/>
          </a:prstGeom>
        </p:spPr>
      </p:pic>
      <p:sp>
        <p:nvSpPr>
          <p:cNvPr id="13" name="ZoneTexte 12">
            <a:extLst>
              <a:ext uri="{FF2B5EF4-FFF2-40B4-BE49-F238E27FC236}">
                <a16:creationId xmlns:a16="http://schemas.microsoft.com/office/drawing/2014/main" id="{44ECAE1B-E7CF-400E-2199-D973346038D4}"/>
              </a:ext>
            </a:extLst>
          </p:cNvPr>
          <p:cNvSpPr txBox="1"/>
          <p:nvPr/>
        </p:nvSpPr>
        <p:spPr>
          <a:xfrm>
            <a:off x="4719484" y="255640"/>
            <a:ext cx="3982064" cy="646331"/>
          </a:xfrm>
          <a:prstGeom prst="rect">
            <a:avLst/>
          </a:prstGeom>
          <a:noFill/>
        </p:spPr>
        <p:txBody>
          <a:bodyPr wrap="square" rtlCol="0">
            <a:spAutoFit/>
          </a:bodyPr>
          <a:lstStyle/>
          <a:p>
            <a:r>
              <a:rPr lang="fr-FR" sz="3600" dirty="0">
                <a:solidFill>
                  <a:srgbClr val="0070C0"/>
                </a:solidFill>
                <a:latin typeface="Congenial" panose="02000503040000020004" pitchFamily="2" charset="0"/>
              </a:rPr>
              <a:t>Requête SQL</a:t>
            </a:r>
          </a:p>
        </p:txBody>
      </p:sp>
    </p:spTree>
    <p:extLst>
      <p:ext uri="{BB962C8B-B14F-4D97-AF65-F5344CB8AC3E}">
        <p14:creationId xmlns:p14="http://schemas.microsoft.com/office/powerpoint/2010/main" val="295801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10;&#10;Description générée automatiquement">
            <a:extLst>
              <a:ext uri="{FF2B5EF4-FFF2-40B4-BE49-F238E27FC236}">
                <a16:creationId xmlns:a16="http://schemas.microsoft.com/office/drawing/2014/main" id="{1C1B88C1-A2F2-7AA4-D8FF-41B1D1F4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56" y="3303640"/>
            <a:ext cx="5515496" cy="2222162"/>
          </a:xfrm>
          <a:prstGeom prst="rect">
            <a:avLst/>
          </a:prstGeom>
        </p:spPr>
      </p:pic>
      <p:pic>
        <p:nvPicPr>
          <p:cNvPr id="11" name="Image 10">
            <a:extLst>
              <a:ext uri="{FF2B5EF4-FFF2-40B4-BE49-F238E27FC236}">
                <a16:creationId xmlns:a16="http://schemas.microsoft.com/office/drawing/2014/main" id="{68F7449B-2CF3-CF84-C165-1B87C539D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333" y="1470837"/>
            <a:ext cx="3162574" cy="4427604"/>
          </a:xfrm>
          <a:prstGeom prst="rect">
            <a:avLst/>
          </a:prstGeom>
        </p:spPr>
      </p:pic>
      <p:sp>
        <p:nvSpPr>
          <p:cNvPr id="12" name="ZoneTexte 11">
            <a:extLst>
              <a:ext uri="{FF2B5EF4-FFF2-40B4-BE49-F238E27FC236}">
                <a16:creationId xmlns:a16="http://schemas.microsoft.com/office/drawing/2014/main" id="{3CA23E81-C18E-938F-1AE4-3F8A54D31052}"/>
              </a:ext>
            </a:extLst>
          </p:cNvPr>
          <p:cNvSpPr txBox="1"/>
          <p:nvPr/>
        </p:nvSpPr>
        <p:spPr>
          <a:xfrm>
            <a:off x="1671484" y="875072"/>
            <a:ext cx="5348748" cy="707886"/>
          </a:xfrm>
          <a:prstGeom prst="rect">
            <a:avLst/>
          </a:prstGeom>
          <a:noFill/>
        </p:spPr>
        <p:txBody>
          <a:bodyPr wrap="square" rtlCol="0">
            <a:spAutoFit/>
          </a:bodyPr>
          <a:lstStyle/>
          <a:p>
            <a:r>
              <a:rPr lang="fr-FR" sz="4000" dirty="0">
                <a:solidFill>
                  <a:srgbClr val="0070C0"/>
                </a:solidFill>
                <a:latin typeface="Congenial" panose="02000503040000020004" pitchFamily="2" charset="0"/>
              </a:rPr>
              <a:t>L'affiche des manga</a:t>
            </a:r>
          </a:p>
        </p:txBody>
      </p:sp>
    </p:spTree>
    <p:extLst>
      <p:ext uri="{BB962C8B-B14F-4D97-AF65-F5344CB8AC3E}">
        <p14:creationId xmlns:p14="http://schemas.microsoft.com/office/powerpoint/2010/main" val="171286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E3894A22-30C3-5168-91FA-17A367574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94" y="1942971"/>
            <a:ext cx="7750212" cy="2972058"/>
          </a:xfrm>
          <a:prstGeom prst="rect">
            <a:avLst/>
          </a:prstGeom>
        </p:spPr>
      </p:pic>
    </p:spTree>
    <p:extLst>
      <p:ext uri="{BB962C8B-B14F-4D97-AF65-F5344CB8AC3E}">
        <p14:creationId xmlns:p14="http://schemas.microsoft.com/office/powerpoint/2010/main" val="232180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81452D80-8C10-6C54-5F8B-0A719F31709B}"/>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dirty="0">
                <a:solidFill>
                  <a:srgbClr val="0070C0"/>
                </a:solidFill>
                <a:latin typeface="Congenial" panose="02000503040000020004" pitchFamily="2" charset="0"/>
                <a:ea typeface="+mj-ea"/>
                <a:cs typeface="+mj-cs"/>
              </a:rPr>
              <a:t>Modification des manga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10;&#10;Description générée automatiquement">
            <a:extLst>
              <a:ext uri="{FF2B5EF4-FFF2-40B4-BE49-F238E27FC236}">
                <a16:creationId xmlns:a16="http://schemas.microsoft.com/office/drawing/2014/main" id="{7A96C869-561C-5597-BF86-9D7B9888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13" y="2633472"/>
            <a:ext cx="9850926" cy="3586353"/>
          </a:xfrm>
          <a:prstGeom prst="rect">
            <a:avLst/>
          </a:prstGeom>
        </p:spPr>
      </p:pic>
    </p:spTree>
    <p:extLst>
      <p:ext uri="{BB962C8B-B14F-4D97-AF65-F5344CB8AC3E}">
        <p14:creationId xmlns:p14="http://schemas.microsoft.com/office/powerpoint/2010/main" val="291687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44B6C492-2F03-2B80-D86F-093C4020E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425" y="3856770"/>
            <a:ext cx="8496800" cy="186560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7DBE9EC-D8E6-BDDB-4377-C06236F82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0" y="1386742"/>
            <a:ext cx="12048264" cy="2255715"/>
          </a:xfrm>
          <a:prstGeom prst="rect">
            <a:avLst/>
          </a:prstGeom>
        </p:spPr>
      </p:pic>
    </p:spTree>
    <p:extLst>
      <p:ext uri="{BB962C8B-B14F-4D97-AF65-F5344CB8AC3E}">
        <p14:creationId xmlns:p14="http://schemas.microsoft.com/office/powerpoint/2010/main" val="251946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7F6822E8-932D-F0DC-B3E8-603A7B34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43" y="2349909"/>
            <a:ext cx="5502117" cy="2287311"/>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3E6A05C2-3A2A-2CD1-DC38-AA02967E8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315" y="552068"/>
            <a:ext cx="6782388" cy="5989839"/>
          </a:xfrm>
          <a:prstGeom prst="rect">
            <a:avLst/>
          </a:prstGeom>
        </p:spPr>
      </p:pic>
    </p:spTree>
    <p:extLst>
      <p:ext uri="{BB962C8B-B14F-4D97-AF65-F5344CB8AC3E}">
        <p14:creationId xmlns:p14="http://schemas.microsoft.com/office/powerpoint/2010/main" val="1418658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927306DA-98BE-D62E-A939-478367923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8" y="1996822"/>
            <a:ext cx="4931397" cy="3017630"/>
          </a:xfrm>
          <a:prstGeom prst="rect">
            <a:avLst/>
          </a:prstGeom>
        </p:spPr>
      </p:pic>
      <p:sp>
        <p:nvSpPr>
          <p:cNvPr id="6" name="ZoneTexte 5">
            <a:extLst>
              <a:ext uri="{FF2B5EF4-FFF2-40B4-BE49-F238E27FC236}">
                <a16:creationId xmlns:a16="http://schemas.microsoft.com/office/drawing/2014/main" id="{4ACE24DF-CFE4-39AD-9B60-D83728B82117}"/>
              </a:ext>
            </a:extLst>
          </p:cNvPr>
          <p:cNvSpPr txBox="1"/>
          <p:nvPr/>
        </p:nvSpPr>
        <p:spPr>
          <a:xfrm>
            <a:off x="668592" y="462116"/>
            <a:ext cx="6508955" cy="707886"/>
          </a:xfrm>
          <a:prstGeom prst="rect">
            <a:avLst/>
          </a:prstGeom>
          <a:noFill/>
        </p:spPr>
        <p:txBody>
          <a:bodyPr wrap="square" rtlCol="0">
            <a:spAutoFit/>
          </a:bodyPr>
          <a:lstStyle/>
          <a:p>
            <a:r>
              <a:rPr lang="fr-FR" sz="4000" dirty="0">
                <a:solidFill>
                  <a:srgbClr val="0070C0"/>
                </a:solidFill>
                <a:latin typeface="Congenial" panose="02000503040000020004" pitchFamily="2" charset="0"/>
              </a:rPr>
              <a:t>Suppression les manga</a:t>
            </a:r>
          </a:p>
        </p:txBody>
      </p:sp>
      <p:pic>
        <p:nvPicPr>
          <p:cNvPr id="8" name="Image 7" descr="Une image contenant Site web&#10;&#10;Description générée automatiquement">
            <a:extLst>
              <a:ext uri="{FF2B5EF4-FFF2-40B4-BE49-F238E27FC236}">
                <a16:creationId xmlns:a16="http://schemas.microsoft.com/office/drawing/2014/main" id="{ABF1236A-FFEF-CF0E-FD3C-35A02DAFF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635" y="1733163"/>
            <a:ext cx="5052498" cy="3254022"/>
          </a:xfrm>
          <a:prstGeom prst="rect">
            <a:avLst/>
          </a:prstGeom>
        </p:spPr>
      </p:pic>
    </p:spTree>
    <p:extLst>
      <p:ext uri="{BB962C8B-B14F-4D97-AF65-F5344CB8AC3E}">
        <p14:creationId xmlns:p14="http://schemas.microsoft.com/office/powerpoint/2010/main" val="293205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592834-31A6-E5E7-AB58-C52FB3D4D90F}"/>
              </a:ext>
            </a:extLst>
          </p:cNvPr>
          <p:cNvSpPr>
            <a:spLocks noGrp="1"/>
          </p:cNvSpPr>
          <p:nvPr>
            <p:ph type="title"/>
          </p:nvPr>
        </p:nvSpPr>
        <p:spPr>
          <a:xfrm>
            <a:off x="838198" y="547815"/>
            <a:ext cx="5167185" cy="1680519"/>
          </a:xfrm>
        </p:spPr>
        <p:txBody>
          <a:bodyPr vert="horz" lIns="91440" tIns="45720" rIns="91440" bIns="45720" rtlCol="0" anchor="ctr">
            <a:normAutofit/>
          </a:bodyPr>
          <a:lstStyle/>
          <a:p>
            <a:pPr marR="0"/>
            <a:r>
              <a:rPr lang="en-US" sz="4000" b="0" i="0" u="none" strike="noStrike" baseline="0" dirty="0">
                <a:solidFill>
                  <a:srgbClr val="0070C0"/>
                </a:solidFill>
                <a:latin typeface="Congenial" panose="02000503040000020004" pitchFamily="2" charset="0"/>
              </a:rPr>
              <a:t>Presentation du jeu d’essai</a:t>
            </a:r>
          </a:p>
        </p:txBody>
      </p:sp>
      <p:sp>
        <p:nvSpPr>
          <p:cNvPr id="3" name="Espace réservé du texte 2">
            <a:extLst>
              <a:ext uri="{FF2B5EF4-FFF2-40B4-BE49-F238E27FC236}">
                <a16:creationId xmlns:a16="http://schemas.microsoft.com/office/drawing/2014/main" id="{D5ECEB1B-6EF2-6487-31EC-292D932E09F1}"/>
              </a:ext>
            </a:extLst>
          </p:cNvPr>
          <p:cNvSpPr>
            <a:spLocks noGrp="1"/>
          </p:cNvSpPr>
          <p:nvPr>
            <p:ph type="body" idx="1"/>
          </p:nvPr>
        </p:nvSpPr>
        <p:spPr>
          <a:xfrm>
            <a:off x="6186619" y="547815"/>
            <a:ext cx="5178960" cy="1680519"/>
          </a:xfrm>
        </p:spPr>
        <p:txBody>
          <a:bodyPr vert="horz" lIns="91440" tIns="45720" rIns="91440" bIns="45720" rtlCol="0" anchor="ctr">
            <a:normAutofit/>
          </a:bodyPr>
          <a:lstStyle/>
          <a:p>
            <a:pPr marL="0" indent="0">
              <a:buNone/>
            </a:pPr>
            <a:r>
              <a:rPr lang="en-US" sz="2000" dirty="0"/>
              <a:t>Je </a:t>
            </a:r>
            <a:r>
              <a:rPr lang="fr-FR" sz="2000" dirty="0"/>
              <a:t>rentré</a:t>
            </a:r>
            <a:r>
              <a:rPr lang="en-US" sz="2000" dirty="0"/>
              <a:t> des </a:t>
            </a:r>
            <a:r>
              <a:rPr lang="fr-FR" sz="2000" dirty="0"/>
              <a:t>informations erroné ou vide </a:t>
            </a:r>
            <a:endParaRPr lang="en-US" sz="2000" dirty="0"/>
          </a:p>
        </p:txBody>
      </p:sp>
      <p:pic>
        <p:nvPicPr>
          <p:cNvPr id="7" name="Image 6" descr="Une image contenant graphique&#10;&#10;Description générée automatiquement">
            <a:extLst>
              <a:ext uri="{FF2B5EF4-FFF2-40B4-BE49-F238E27FC236}">
                <a16:creationId xmlns:a16="http://schemas.microsoft.com/office/drawing/2014/main" id="{A23E2F77-3C29-FF4A-DEAD-D6ECE18A4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656292"/>
            <a:ext cx="5167185" cy="3242409"/>
          </a:xfrm>
          <a:prstGeom prst="rect">
            <a:avLst/>
          </a:prstGeom>
        </p:spPr>
      </p:pic>
      <p:pic>
        <p:nvPicPr>
          <p:cNvPr id="5" name="Image 4" descr="Une image contenant diagramme&#10;&#10;Description générée automatiquement">
            <a:extLst>
              <a:ext uri="{FF2B5EF4-FFF2-40B4-BE49-F238E27FC236}">
                <a16:creationId xmlns:a16="http://schemas.microsoft.com/office/drawing/2014/main" id="{2079CE1E-7221-DCBC-8474-46ABBEDF7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394" y="2669211"/>
            <a:ext cx="5167185" cy="3216572"/>
          </a:xfrm>
          <a:prstGeom prst="rect">
            <a:avLst/>
          </a:prstGeom>
        </p:spPr>
      </p:pic>
    </p:spTree>
    <p:extLst>
      <p:ext uri="{BB962C8B-B14F-4D97-AF65-F5344CB8AC3E}">
        <p14:creationId xmlns:p14="http://schemas.microsoft.com/office/powerpoint/2010/main" val="240598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51CDCA9-79B5-7056-8142-FC631A610FB5}"/>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kern="1200" dirty="0">
                <a:solidFill>
                  <a:srgbClr val="0070C0"/>
                </a:solidFill>
                <a:latin typeface="Congenial" panose="02000503040000020004" pitchFamily="2" charset="0"/>
                <a:ea typeface="+mj-ea"/>
                <a:cs typeface="+mj-cs"/>
              </a:rPr>
              <a:t>Je renter des information </a:t>
            </a:r>
            <a:r>
              <a:rPr lang="fr-FR" sz="3800" kern="1200" dirty="0" err="1">
                <a:solidFill>
                  <a:srgbClr val="0070C0"/>
                </a:solidFill>
                <a:latin typeface="Congenial" panose="02000503040000020004" pitchFamily="2" charset="0"/>
                <a:ea typeface="+mj-ea"/>
                <a:cs typeface="+mj-cs"/>
              </a:rPr>
              <a:t>valid</a:t>
            </a:r>
            <a:endParaRPr lang="en-US" sz="3800" kern="1200" dirty="0">
              <a:solidFill>
                <a:srgbClr val="0070C0"/>
              </a:solidFill>
              <a:latin typeface="Congenial" panose="02000503040000020004" pitchFamily="2" charset="0"/>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C0293843-278C-1D30-E720-052997B8CB24}"/>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800"/>
              </a:spcAft>
              <a:buFont typeface="Arial" panose="020B0604020202020204" pitchFamily="34" charset="0"/>
              <a:buChar char="•"/>
            </a:pPr>
            <a:r>
              <a:rPr lang="en-US" sz="1700" dirty="0">
                <a:effectLst/>
              </a:rPr>
              <a:t>Civility : Monsieur</a:t>
            </a:r>
          </a:p>
          <a:p>
            <a:pPr indent="-228600">
              <a:lnSpc>
                <a:spcPct val="90000"/>
              </a:lnSpc>
              <a:spcAft>
                <a:spcPts val="800"/>
              </a:spcAft>
              <a:buFont typeface="Arial" panose="020B0604020202020204" pitchFamily="34" charset="0"/>
              <a:buChar char="•"/>
            </a:pPr>
            <a:r>
              <a:rPr lang="en-US" sz="1700" dirty="0">
                <a:effectLst/>
              </a:rPr>
              <a:t>Nom : Dupont</a:t>
            </a:r>
          </a:p>
          <a:p>
            <a:pPr indent="-228600">
              <a:lnSpc>
                <a:spcPct val="90000"/>
              </a:lnSpc>
              <a:spcAft>
                <a:spcPts val="800"/>
              </a:spcAft>
              <a:buFont typeface="Arial" panose="020B0604020202020204" pitchFamily="34" charset="0"/>
              <a:buChar char="•"/>
            </a:pPr>
            <a:r>
              <a:rPr lang="en-US" sz="1700" dirty="0" err="1">
                <a:effectLst/>
              </a:rPr>
              <a:t>Prénom</a:t>
            </a:r>
            <a:r>
              <a:rPr lang="en-US" sz="1700" dirty="0">
                <a:effectLst/>
              </a:rPr>
              <a:t> : Jan</a:t>
            </a:r>
          </a:p>
          <a:p>
            <a:pPr indent="-228600">
              <a:lnSpc>
                <a:spcPct val="90000"/>
              </a:lnSpc>
              <a:spcAft>
                <a:spcPts val="800"/>
              </a:spcAft>
              <a:buFont typeface="Arial" panose="020B0604020202020204" pitchFamily="34" charset="0"/>
              <a:buChar char="•"/>
            </a:pPr>
            <a:r>
              <a:rPr lang="en-US" sz="1700" dirty="0" err="1">
                <a:effectLst/>
              </a:rPr>
              <a:t>Adresse</a:t>
            </a:r>
            <a:r>
              <a:rPr lang="en-US" sz="1700" dirty="0">
                <a:effectLst/>
              </a:rPr>
              <a:t> : 53 rue de </a:t>
            </a:r>
            <a:r>
              <a:rPr lang="en-US" sz="1700" dirty="0" err="1">
                <a:effectLst/>
              </a:rPr>
              <a:t>parie</a:t>
            </a:r>
            <a:endParaRPr lang="en-US" sz="1700" dirty="0">
              <a:effectLst/>
            </a:endParaRPr>
          </a:p>
          <a:p>
            <a:pPr indent="-228600">
              <a:lnSpc>
                <a:spcPct val="90000"/>
              </a:lnSpc>
              <a:spcAft>
                <a:spcPts val="800"/>
              </a:spcAft>
              <a:buFont typeface="Arial" panose="020B0604020202020204" pitchFamily="34" charset="0"/>
              <a:buChar char="•"/>
            </a:pPr>
            <a:r>
              <a:rPr lang="en-US" sz="1700" dirty="0">
                <a:effectLst/>
              </a:rPr>
              <a:t>Ville : 02859 – Beauvais</a:t>
            </a:r>
          </a:p>
          <a:p>
            <a:pPr indent="-228600">
              <a:lnSpc>
                <a:spcPct val="90000"/>
              </a:lnSpc>
              <a:spcAft>
                <a:spcPts val="800"/>
              </a:spcAft>
              <a:buFont typeface="Arial" panose="020B0604020202020204" pitchFamily="34" charset="0"/>
              <a:buChar char="•"/>
            </a:pPr>
            <a:r>
              <a:rPr lang="en-US" sz="1700" dirty="0" err="1">
                <a:effectLst/>
              </a:rPr>
              <a:t>Adresse</a:t>
            </a:r>
            <a:r>
              <a:rPr lang="en-US" sz="1700" dirty="0">
                <a:effectLst/>
              </a:rPr>
              <a:t> mail : </a:t>
            </a:r>
            <a:r>
              <a:rPr lang="en-US" sz="1700" u="sng" dirty="0">
                <a:effectLst/>
                <a:hlinkClick r:id="rId2"/>
              </a:rPr>
              <a:t>jan@dupont.com</a:t>
            </a:r>
            <a:endParaRPr lang="en-US" sz="1700" dirty="0">
              <a:effectLst/>
            </a:endParaRPr>
          </a:p>
          <a:p>
            <a:pPr indent="-228600">
              <a:lnSpc>
                <a:spcPct val="90000"/>
              </a:lnSpc>
              <a:spcAft>
                <a:spcPts val="800"/>
              </a:spcAft>
              <a:buFont typeface="Arial" panose="020B0604020202020204" pitchFamily="34" charset="0"/>
              <a:buChar char="•"/>
            </a:pPr>
            <a:r>
              <a:rPr lang="en-US" sz="1700" dirty="0">
                <a:effectLst/>
              </a:rPr>
              <a:t>Mot de passe : 199000Tommy@</a:t>
            </a:r>
          </a:p>
          <a:p>
            <a:pPr indent="-228600">
              <a:lnSpc>
                <a:spcPct val="90000"/>
              </a:lnSpc>
              <a:spcAft>
                <a:spcPts val="800"/>
              </a:spcAft>
              <a:buFont typeface="Arial" panose="020B0604020202020204" pitchFamily="34" charset="0"/>
              <a:buChar char="•"/>
            </a:pPr>
            <a:r>
              <a:rPr lang="en-US" sz="1700" dirty="0" err="1">
                <a:effectLst/>
              </a:rPr>
              <a:t>Confirme</a:t>
            </a:r>
            <a:r>
              <a:rPr lang="en-US" sz="1700" dirty="0">
                <a:effectLst/>
              </a:rPr>
              <a:t> le mot de passe : 199000Tommy@</a:t>
            </a:r>
          </a:p>
        </p:txBody>
      </p:sp>
      <p:pic>
        <p:nvPicPr>
          <p:cNvPr id="3" name="Image 2">
            <a:extLst>
              <a:ext uri="{FF2B5EF4-FFF2-40B4-BE49-F238E27FC236}">
                <a16:creationId xmlns:a16="http://schemas.microsoft.com/office/drawing/2014/main" id="{B57DC8CC-787A-E192-2587-468A5DB5D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2229478"/>
            <a:ext cx="6903720" cy="2399043"/>
          </a:xfrm>
          <a:prstGeom prst="rect">
            <a:avLst/>
          </a:prstGeom>
        </p:spPr>
      </p:pic>
    </p:spTree>
    <p:extLst>
      <p:ext uri="{BB962C8B-B14F-4D97-AF65-F5344CB8AC3E}">
        <p14:creationId xmlns:p14="http://schemas.microsoft.com/office/powerpoint/2010/main" val="323037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8E6EDF7-0C19-BB66-1DD6-298854A66020}"/>
              </a:ext>
            </a:extLst>
          </p:cNvPr>
          <p:cNvSpPr>
            <a:spLocks noGrp="1"/>
          </p:cNvSpPr>
          <p:nvPr>
            <p:ph type="title"/>
          </p:nvPr>
        </p:nvSpPr>
        <p:spPr>
          <a:xfrm>
            <a:off x="6230855" y="46834"/>
            <a:ext cx="5248221" cy="1067209"/>
          </a:xfrm>
        </p:spPr>
        <p:txBody>
          <a:bodyPr>
            <a:normAutofit/>
          </a:bodyPr>
          <a:lstStyle/>
          <a:p>
            <a:r>
              <a:rPr lang="fr-FR" dirty="0">
                <a:solidFill>
                  <a:srgbClr val="0070C0"/>
                </a:solidFill>
                <a:latin typeface="Congenial" panose="02000503040000020004" pitchFamily="2" charset="0"/>
              </a:rPr>
              <a:t>Sommaire</a:t>
            </a:r>
          </a:p>
        </p:txBody>
      </p:sp>
      <p:pic>
        <p:nvPicPr>
          <p:cNvPr id="5" name="Image 4" descr="Une image contenant texte&#10;&#10;Description générée automatiquement">
            <a:extLst>
              <a:ext uri="{FF2B5EF4-FFF2-40B4-BE49-F238E27FC236}">
                <a16:creationId xmlns:a16="http://schemas.microsoft.com/office/drawing/2014/main" id="{C52CEDA2-FD01-05B4-394C-6B4E85D47CA3}"/>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50" name="Group 1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3" name="Freeform: Shape 1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1" name="Freeform: Shape 1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Espace réservé du contenu 2">
            <a:extLst>
              <a:ext uri="{FF2B5EF4-FFF2-40B4-BE49-F238E27FC236}">
                <a16:creationId xmlns:a16="http://schemas.microsoft.com/office/drawing/2014/main" id="{C5A04DCB-8408-DBBD-05D0-C092D7916DEE}"/>
              </a:ext>
            </a:extLst>
          </p:cNvPr>
          <p:cNvSpPr>
            <a:spLocks noGrp="1"/>
          </p:cNvSpPr>
          <p:nvPr>
            <p:ph idx="1"/>
          </p:nvPr>
        </p:nvSpPr>
        <p:spPr>
          <a:xfrm>
            <a:off x="6234865" y="1114043"/>
            <a:ext cx="5217173" cy="5107865"/>
          </a:xfrm>
        </p:spPr>
        <p:txBody>
          <a:bodyPr>
            <a:normAutofit/>
          </a:bodyPr>
          <a:lstStyle/>
          <a:p>
            <a:pPr lvl="0"/>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Contexte du projet</a:t>
            </a: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Conception et codage des composants </a:t>
            </a:r>
            <a:r>
              <a:rPr lang="fr-FR" sz="1800" dirty="0" err="1">
                <a:solidFill>
                  <a:srgbClr val="FFC000"/>
                </a:solidFill>
                <a:effectLst/>
                <a:latin typeface="Congenial" panose="02000503040000020004" pitchFamily="2" charset="0"/>
                <a:ea typeface="MS Mincho" panose="02020609040205080304" pitchFamily="49" charset="-128"/>
                <a:cs typeface="Arial" panose="020B0604020202020204" pitchFamily="34" charset="0"/>
              </a:rPr>
              <a:t>front-end</a:t>
            </a:r>
            <a:r>
              <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rPr>
              <a:t> et des composants </a:t>
            </a:r>
            <a:r>
              <a:rPr lang="fr-FR" sz="1800" dirty="0" err="1">
                <a:solidFill>
                  <a:srgbClr val="FFC000"/>
                </a:solidFill>
                <a:effectLst/>
                <a:latin typeface="Congenial" panose="02000503040000020004" pitchFamily="2" charset="0"/>
                <a:ea typeface="MS Mincho" panose="02020609040205080304" pitchFamily="49" charset="-128"/>
                <a:cs typeface="Arial" panose="020B0604020202020204" pitchFamily="34" charset="0"/>
              </a:rPr>
              <a:t>back-end</a:t>
            </a:r>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en-US" sz="1800" dirty="0" err="1">
                <a:solidFill>
                  <a:srgbClr val="FFC000"/>
                </a:solidFill>
                <a:latin typeface="Congenial" panose="02000503040000020004" pitchFamily="2" charset="0"/>
              </a:rPr>
              <a:t>Présentation</a:t>
            </a:r>
            <a:r>
              <a:rPr lang="en-US" sz="1800" dirty="0">
                <a:solidFill>
                  <a:srgbClr val="FFC000"/>
                </a:solidFill>
                <a:latin typeface="Congenial" panose="02000503040000020004" pitchFamily="2" charset="0"/>
              </a:rPr>
              <a:t> du CRUD</a:t>
            </a: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en-US" sz="1800" b="0" i="0" u="none" strike="noStrike" baseline="0" dirty="0">
                <a:solidFill>
                  <a:srgbClr val="FFC000"/>
                </a:solidFill>
                <a:latin typeface="Congenial" panose="02000503040000020004" pitchFamily="2" charset="0"/>
              </a:rPr>
              <a:t>Presentation du jeu d’essai</a:t>
            </a:r>
          </a:p>
          <a:p>
            <a:pPr marL="0" lvl="0" indent="0">
              <a:buNone/>
            </a:pPr>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r>
              <a:rPr lang="fr-FR" sz="1800" b="0" i="0" u="none" strike="noStrike" baseline="0" dirty="0">
                <a:solidFill>
                  <a:srgbClr val="FFC000"/>
                </a:solidFill>
                <a:latin typeface="Congenial" panose="02000503040000020004" pitchFamily="2" charset="0"/>
              </a:rPr>
              <a:t>Présentation d’un exemple de recherche effectuée à partir de site anglophone</a:t>
            </a:r>
            <a:endParaRPr lang="fr-FR" sz="1800" dirty="0">
              <a:solidFill>
                <a:srgbClr val="FFC000"/>
              </a:solidFill>
              <a:latin typeface="Congenial" panose="02000503040000020004" pitchFamily="2" charset="0"/>
            </a:endParaRPr>
          </a:p>
          <a:p>
            <a:pPr lvl="0"/>
            <a:endParaRPr lang="fr-FR" sz="1800" dirty="0">
              <a:solidFill>
                <a:srgbClr val="FFC000"/>
              </a:solidFill>
              <a:effectLst/>
              <a:latin typeface="Congenial" panose="02000503040000020004" pitchFamily="2" charset="0"/>
              <a:ea typeface="MS Mincho" panose="02020609040205080304" pitchFamily="49" charset="-128"/>
              <a:cs typeface="Arial" panose="020B0604020202020204" pitchFamily="34" charset="0"/>
            </a:endParaRPr>
          </a:p>
          <a:p>
            <a:pPr lvl="0"/>
            <a:r>
              <a:rPr lang="fr-FR" sz="1800" dirty="0">
                <a:solidFill>
                  <a:srgbClr val="FFC000"/>
                </a:solidFill>
                <a:latin typeface="Congenial" panose="02000503040000020004" pitchFamily="2" charset="0"/>
              </a:rPr>
              <a:t>C</a:t>
            </a:r>
            <a:r>
              <a:rPr lang="fr-FR" sz="1800" b="0" i="0" u="none" strike="noStrike" baseline="0" dirty="0">
                <a:solidFill>
                  <a:srgbClr val="FFC000"/>
                </a:solidFill>
                <a:latin typeface="Congenial" panose="02000503040000020004" pitchFamily="2" charset="0"/>
              </a:rPr>
              <a:t>onclusion</a:t>
            </a:r>
            <a:endParaRPr lang="fr-FR" sz="1800" dirty="0">
              <a:solidFill>
                <a:srgbClr val="FFC000"/>
              </a:solidFill>
              <a:latin typeface="Congenial" panose="02000503040000020004" pitchFamily="2" charset="0"/>
            </a:endParaRPr>
          </a:p>
        </p:txBody>
      </p:sp>
      <p:grpSp>
        <p:nvGrpSpPr>
          <p:cNvPr id="5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3" name="Freeform: Shape 1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1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1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1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2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2003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5D567F4-D980-F1BE-8D83-66DB4A6EE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2" y="2561896"/>
            <a:ext cx="11763534" cy="751575"/>
          </a:xfrm>
          <a:prstGeom prst="rect">
            <a:avLst/>
          </a:prstGeom>
        </p:spPr>
      </p:pic>
      <p:pic>
        <p:nvPicPr>
          <p:cNvPr id="5" name="Image 4">
            <a:extLst>
              <a:ext uri="{FF2B5EF4-FFF2-40B4-BE49-F238E27FC236}">
                <a16:creationId xmlns:a16="http://schemas.microsoft.com/office/drawing/2014/main" id="{3473D919-6760-05B3-7C4F-0D979BA01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99" y="3775587"/>
            <a:ext cx="4384227" cy="619433"/>
          </a:xfrm>
          <a:prstGeom prst="rect">
            <a:avLst/>
          </a:prstGeom>
        </p:spPr>
      </p:pic>
      <p:pic>
        <p:nvPicPr>
          <p:cNvPr id="6" name="Image 5">
            <a:extLst>
              <a:ext uri="{FF2B5EF4-FFF2-40B4-BE49-F238E27FC236}">
                <a16:creationId xmlns:a16="http://schemas.microsoft.com/office/drawing/2014/main" id="{FEE107E9-5B53-A67B-DDEA-7C6A9B338F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287" y="1519134"/>
            <a:ext cx="11824223" cy="1125743"/>
          </a:xfrm>
          <a:prstGeom prst="rect">
            <a:avLst/>
          </a:prstGeom>
          <a:noFill/>
          <a:ln>
            <a:noFill/>
          </a:ln>
        </p:spPr>
      </p:pic>
      <p:pic>
        <p:nvPicPr>
          <p:cNvPr id="7" name="Image 6">
            <a:extLst>
              <a:ext uri="{FF2B5EF4-FFF2-40B4-BE49-F238E27FC236}">
                <a16:creationId xmlns:a16="http://schemas.microsoft.com/office/drawing/2014/main" id="{BC4CD283-EF36-7628-E89E-0FDFDFE5A2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136" y="4304512"/>
            <a:ext cx="4372354" cy="611618"/>
          </a:xfrm>
          <a:prstGeom prst="rect">
            <a:avLst/>
          </a:prstGeom>
          <a:noFill/>
          <a:ln>
            <a:noFill/>
          </a:ln>
        </p:spPr>
      </p:pic>
      <p:sp>
        <p:nvSpPr>
          <p:cNvPr id="9" name="ZoneTexte 8">
            <a:extLst>
              <a:ext uri="{FF2B5EF4-FFF2-40B4-BE49-F238E27FC236}">
                <a16:creationId xmlns:a16="http://schemas.microsoft.com/office/drawing/2014/main" id="{0C30EE73-757B-AF11-CEBD-499750E06634}"/>
              </a:ext>
            </a:extLst>
          </p:cNvPr>
          <p:cNvSpPr txBox="1"/>
          <p:nvPr/>
        </p:nvSpPr>
        <p:spPr>
          <a:xfrm>
            <a:off x="-78658" y="727588"/>
            <a:ext cx="12270658" cy="584775"/>
          </a:xfrm>
          <a:prstGeom prst="rect">
            <a:avLst/>
          </a:prstGeom>
          <a:noFill/>
        </p:spPr>
        <p:txBody>
          <a:bodyPr wrap="square" rtlCol="0">
            <a:spAutoFit/>
          </a:bodyPr>
          <a:lstStyle/>
          <a:p>
            <a:pPr algn="ctr"/>
            <a:r>
              <a:rPr lang="fr-FR" sz="3200" dirty="0">
                <a:solidFill>
                  <a:srgbClr val="0070C0"/>
                </a:solidFill>
                <a:latin typeface="Congenial" panose="02000503040000020004" pitchFamily="2" charset="0"/>
              </a:rPr>
              <a:t>Les information de la base de données </a:t>
            </a:r>
          </a:p>
        </p:txBody>
      </p:sp>
      <p:sp>
        <p:nvSpPr>
          <p:cNvPr id="10" name="ZoneTexte 9">
            <a:extLst>
              <a:ext uri="{FF2B5EF4-FFF2-40B4-BE49-F238E27FC236}">
                <a16:creationId xmlns:a16="http://schemas.microsoft.com/office/drawing/2014/main" id="{B7630BE7-C23A-0A56-5B52-F19411E0DBDB}"/>
              </a:ext>
            </a:extLst>
          </p:cNvPr>
          <p:cNvSpPr txBox="1"/>
          <p:nvPr/>
        </p:nvSpPr>
        <p:spPr>
          <a:xfrm>
            <a:off x="5879690" y="3972233"/>
            <a:ext cx="5781368" cy="1477328"/>
          </a:xfrm>
          <a:prstGeom prst="rect">
            <a:avLst/>
          </a:prstGeom>
          <a:noFill/>
        </p:spPr>
        <p:txBody>
          <a:bodyPr wrap="square" rtlCol="0">
            <a:spAutoFit/>
          </a:bodyPr>
          <a:lstStyle/>
          <a:p>
            <a:r>
              <a:rPr lang="fr-FR" dirty="0"/>
              <a:t>Comme nous pouvons le voir le mot de passe a été critère pour plus de sécurité </a:t>
            </a:r>
          </a:p>
          <a:p>
            <a:endParaRPr lang="fr-FR" dirty="0"/>
          </a:p>
          <a:p>
            <a:r>
              <a:rPr lang="fr-FR" dirty="0"/>
              <a:t>Trois nouvelles information s'ajoute a l’ utilisateur </a:t>
            </a:r>
            <a:r>
              <a:rPr lang="fr-FR" dirty="0" err="1"/>
              <a:t>reference</a:t>
            </a:r>
            <a:r>
              <a:rPr lang="fr-FR" dirty="0"/>
              <a:t>, </a:t>
            </a:r>
            <a:r>
              <a:rPr lang="fr-FR" dirty="0" err="1"/>
              <a:t>qrcode</a:t>
            </a:r>
            <a:r>
              <a:rPr lang="fr-FR" dirty="0"/>
              <a:t> et </a:t>
            </a:r>
            <a:r>
              <a:rPr lang="fr-FR" dirty="0" err="1"/>
              <a:t>pionts</a:t>
            </a:r>
            <a:endParaRPr lang="fr-FR" dirty="0"/>
          </a:p>
        </p:txBody>
      </p:sp>
    </p:spTree>
    <p:extLst>
      <p:ext uri="{BB962C8B-B14F-4D97-AF65-F5344CB8AC3E}">
        <p14:creationId xmlns:p14="http://schemas.microsoft.com/office/powerpoint/2010/main" val="147665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FF8D4EC-AA35-CF93-5FAB-072918FB5CC0}"/>
              </a:ext>
            </a:extLst>
          </p:cNvPr>
          <p:cNvSpPr txBox="1"/>
          <p:nvPr/>
        </p:nvSpPr>
        <p:spPr>
          <a:xfrm>
            <a:off x="0" y="0"/>
            <a:ext cx="12192000" cy="1200329"/>
          </a:xfrm>
          <a:prstGeom prst="rect">
            <a:avLst/>
          </a:prstGeom>
          <a:noFill/>
        </p:spPr>
        <p:txBody>
          <a:bodyPr wrap="square" rtlCol="0">
            <a:spAutoFit/>
          </a:bodyPr>
          <a:lstStyle/>
          <a:p>
            <a:pPr algn="ctr"/>
            <a:r>
              <a:rPr lang="fr-FR" sz="3600" b="0" i="0" u="none" strike="noStrike" baseline="0" dirty="0">
                <a:solidFill>
                  <a:srgbClr val="0070C0"/>
                </a:solidFill>
                <a:latin typeface="Congenial" panose="02000503040000020004" pitchFamily="2" charset="0"/>
              </a:rPr>
              <a:t>Présentation d’un exemple de recherche effectuée à partir de site anglophone</a:t>
            </a:r>
            <a:endParaRPr lang="fr-FR" sz="3600" dirty="0">
              <a:solidFill>
                <a:srgbClr val="0070C0"/>
              </a:solidFill>
              <a:latin typeface="Congenial" panose="02000503040000020004" pitchFamily="2" charset="0"/>
            </a:endParaRPr>
          </a:p>
        </p:txBody>
      </p:sp>
      <p:pic>
        <p:nvPicPr>
          <p:cNvPr id="6" name="Image 5" descr="Une image contenant texte&#10;&#10;Description générée automatiquement">
            <a:extLst>
              <a:ext uri="{FF2B5EF4-FFF2-40B4-BE49-F238E27FC236}">
                <a16:creationId xmlns:a16="http://schemas.microsoft.com/office/drawing/2014/main" id="{2D9506C5-6166-C1AD-5EB0-71AD1A9A4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4" y="3233786"/>
            <a:ext cx="10158340" cy="2141406"/>
          </a:xfrm>
          <a:prstGeom prst="rect">
            <a:avLst/>
          </a:prstGeom>
        </p:spPr>
      </p:pic>
      <p:sp>
        <p:nvSpPr>
          <p:cNvPr id="7" name="ZoneTexte 6">
            <a:extLst>
              <a:ext uri="{FF2B5EF4-FFF2-40B4-BE49-F238E27FC236}">
                <a16:creationId xmlns:a16="http://schemas.microsoft.com/office/drawing/2014/main" id="{5D924872-0FF7-2385-E391-0F9763807980}"/>
              </a:ext>
            </a:extLst>
          </p:cNvPr>
          <p:cNvSpPr txBox="1"/>
          <p:nvPr/>
        </p:nvSpPr>
        <p:spPr>
          <a:xfrm>
            <a:off x="943583" y="1731523"/>
            <a:ext cx="10126494" cy="923330"/>
          </a:xfrm>
          <a:prstGeom prst="rect">
            <a:avLst/>
          </a:prstGeom>
          <a:noFill/>
        </p:spPr>
        <p:txBody>
          <a:bodyPr wrap="square" rtlCol="0">
            <a:spAutoFit/>
          </a:bodyPr>
          <a:lstStyle/>
          <a:p>
            <a:pPr algn="ct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Je cherche à hacher mon mot de passe pour pourvoi sécurise les connexions de me utilisateur plusieurs algorithme son support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fr-FR" dirty="0"/>
          </a:p>
        </p:txBody>
      </p:sp>
    </p:spTree>
    <p:extLst>
      <p:ext uri="{BB962C8B-B14F-4D97-AF65-F5344CB8AC3E}">
        <p14:creationId xmlns:p14="http://schemas.microsoft.com/office/powerpoint/2010/main" val="388134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7B49B3E-96FD-B2CF-6FD9-C4F55A16AB86}"/>
              </a:ext>
            </a:extLst>
          </p:cNvPr>
          <p:cNvSpPr txBox="1"/>
          <p:nvPr/>
        </p:nvSpPr>
        <p:spPr>
          <a:xfrm>
            <a:off x="0" y="0"/>
            <a:ext cx="12192000" cy="707886"/>
          </a:xfrm>
          <a:prstGeom prst="rect">
            <a:avLst/>
          </a:prstGeom>
          <a:noFill/>
        </p:spPr>
        <p:txBody>
          <a:bodyPr wrap="square" rtlCol="0">
            <a:spAutoFit/>
          </a:bodyPr>
          <a:lstStyle/>
          <a:p>
            <a:pPr algn="ctr"/>
            <a:r>
              <a:rPr lang="fr-FR" sz="4000" dirty="0">
                <a:solidFill>
                  <a:srgbClr val="0070C0"/>
                </a:solidFill>
                <a:latin typeface="Congenial" panose="02000503040000020004" pitchFamily="2" charset="0"/>
              </a:rPr>
              <a:t>Traduction en France </a:t>
            </a:r>
          </a:p>
        </p:txBody>
      </p:sp>
      <p:sp>
        <p:nvSpPr>
          <p:cNvPr id="3" name="ZoneTexte 2">
            <a:extLst>
              <a:ext uri="{FF2B5EF4-FFF2-40B4-BE49-F238E27FC236}">
                <a16:creationId xmlns:a16="http://schemas.microsoft.com/office/drawing/2014/main" id="{6D9CE77C-9B0B-BBF3-81BF-140E290EB905}"/>
              </a:ext>
            </a:extLst>
          </p:cNvPr>
          <p:cNvSpPr txBox="1"/>
          <p:nvPr/>
        </p:nvSpPr>
        <p:spPr>
          <a:xfrm>
            <a:off x="700391" y="1312121"/>
            <a:ext cx="10632332" cy="4531497"/>
          </a:xfrm>
          <a:prstGeom prst="rect">
            <a:avLst/>
          </a:prstGeom>
          <a:noFill/>
        </p:spPr>
        <p:txBody>
          <a:bodyPr wrap="square" rtlCol="0">
            <a:spAutoFit/>
          </a:bodyPr>
          <a:lstStyle/>
          <a:p>
            <a:pPr marL="457200">
              <a:lnSpc>
                <a:spcPct val="115000"/>
              </a:lnSpc>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La fonction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password_hash</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crée un nouveau hachage en utilisant un algorithme de hachage fort et irréversible.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Les algorithmes suivants sont actuellement supportés :</a:t>
            </a:r>
          </a:p>
          <a:p>
            <a:pPr marL="457200">
              <a:lnSpc>
                <a:spcPct val="115000"/>
              </a:lnSpc>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Password_default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 utilisation de l’algorithme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bcrypt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(par défaut depuis PHP 5.5.0) notez que cette constante est conçue pour changer dans le temps, au fur et à mesure que des algorithmes plus récents et plus forts sont est ajouté à PHP. Pour cette raison, la longueur du résultat issu de cet algorithme peut changer dans le temps, il est donc recommandé de stocker le résultat dans une colonne de la base de données qui peut contenir au moins 60 caractères (255 caractères peut-être un très bon choix).</a:t>
            </a:r>
          </a:p>
          <a:p>
            <a:pPr marL="342900" lvl="0" indent="-342900">
              <a:lnSpc>
                <a:spcPct val="115000"/>
              </a:lnSpc>
              <a:buFont typeface="Symbol" panose="05050102010706020507" pitchFamily="18" charset="2"/>
              <a:buChar char=""/>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Password_bcrypt</a:t>
            </a:r>
            <a:r>
              <a:rPr lang="fr-FR" sz="1800" b="1"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 </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utilisation de l’algorithme </a:t>
            </a:r>
            <a:r>
              <a:rPr lang="fr-FR" sz="1800" b="1"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crypt_blowfish</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pour créer la clé de hachage. Ceci va créer une clé de hachage standard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crypt</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utilisant l’identifiant ‘$2y$’. Le résultat sera toujours une chaîne de 60 caractères, ou faux si une erreur survient.</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12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BFAB-87EC-E01D-A078-F681C1BB2F13}"/>
              </a:ext>
            </a:extLst>
          </p:cNvPr>
          <p:cNvSpPr>
            <a:spLocks noGrp="1"/>
          </p:cNvSpPr>
          <p:nvPr>
            <p:ph type="title"/>
          </p:nvPr>
        </p:nvSpPr>
        <p:spPr/>
        <p:txBody>
          <a:bodyPr/>
          <a:lstStyle/>
          <a:p>
            <a:pPr marR="0" algn="ctr" rtl="0"/>
            <a:r>
              <a:rPr lang="fr-FR" dirty="0">
                <a:solidFill>
                  <a:srgbClr val="0070C0"/>
                </a:solidFill>
                <a:latin typeface="Congenial" panose="02000503040000020004" pitchFamily="2" charset="0"/>
              </a:rPr>
              <a:t>C</a:t>
            </a:r>
            <a:r>
              <a:rPr lang="fr-FR" b="0" i="0" u="none" strike="noStrike" baseline="0" dirty="0">
                <a:solidFill>
                  <a:srgbClr val="0070C0"/>
                </a:solidFill>
                <a:latin typeface="Congenial" panose="02000503040000020004" pitchFamily="2" charset="0"/>
              </a:rPr>
              <a:t>onclusion</a:t>
            </a:r>
          </a:p>
        </p:txBody>
      </p:sp>
      <p:sp>
        <p:nvSpPr>
          <p:cNvPr id="3" name="Espace réservé du texte 2">
            <a:extLst>
              <a:ext uri="{FF2B5EF4-FFF2-40B4-BE49-F238E27FC236}">
                <a16:creationId xmlns:a16="http://schemas.microsoft.com/office/drawing/2014/main" id="{D4D3FE2E-EB9E-6774-2A52-173CFBD80434}"/>
              </a:ext>
            </a:extLst>
          </p:cNvPr>
          <p:cNvSpPr>
            <a:spLocks noGrp="1"/>
          </p:cNvSpPr>
          <p:nvPr>
            <p:ph type="body" idx="1"/>
          </p:nvPr>
        </p:nvSpPr>
        <p:spPr/>
        <p:txBody>
          <a:bodyPr>
            <a:normAutofit/>
          </a:bodyPr>
          <a:lstStyle/>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En conclusion le développement de mon projet m’a permis de mettre toutes les compétences que cher à qui durée les sex mois de formations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Pour mon projet je voudrai ajout le </a:t>
            </a:r>
            <a:r>
              <a:rPr lang="fr-FR" sz="1800" kern="100" dirty="0" err="1">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qr</a:t>
            </a: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-code aux utilisateurs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Ajoute la page administration avec son e-commerce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Finir les ajouts de favoris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fr-FR" sz="1800" kern="100" dirty="0">
                <a:ln>
                  <a:noFill/>
                </a:ln>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Et modifier la page d’accueil pour la rendre plus attractive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41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diagramme&#10;&#10;Description générée automatiquement">
            <a:extLst>
              <a:ext uri="{FF2B5EF4-FFF2-40B4-BE49-F238E27FC236}">
                <a16:creationId xmlns:a16="http://schemas.microsoft.com/office/drawing/2014/main" id="{DBA53B71-D32E-CC84-13A1-30004A152688}"/>
              </a:ext>
            </a:extLst>
          </p:cNvPr>
          <p:cNvPicPr>
            <a:picLocks noChangeAspect="1"/>
          </p:cNvPicPr>
          <p:nvPr/>
        </p:nvPicPr>
        <p:blipFill rotWithShape="1">
          <a:blip r:embed="rId2">
            <a:extLst>
              <a:ext uri="{28A0092B-C50C-407E-A947-70E740481C1C}">
                <a14:useLocalDpi xmlns:a14="http://schemas.microsoft.com/office/drawing/2010/main" val="0"/>
              </a:ext>
            </a:extLst>
          </a:blip>
          <a:srcRect t="5932" r="9089" b="5547"/>
          <a:stretch/>
        </p:blipFill>
        <p:spPr>
          <a:xfrm>
            <a:off x="3523488" y="10"/>
            <a:ext cx="8668512" cy="6857990"/>
          </a:xfrm>
          <a:prstGeom prst="rect">
            <a:avLst/>
          </a:prstGeom>
        </p:spPr>
      </p:pic>
      <p:sp>
        <p:nvSpPr>
          <p:cNvPr id="4" name="Rectangle 3">
            <a:extLst>
              <a:ext uri="{FF2B5EF4-FFF2-40B4-BE49-F238E27FC236}">
                <a16:creationId xmlns:a16="http://schemas.microsoft.com/office/drawing/2014/main" id="{D5FB797F-6779-E1AC-2854-856859714BFB}"/>
              </a:ext>
            </a:extLst>
          </p:cNvPr>
          <p:cNvSpPr/>
          <p:nvPr/>
        </p:nvSpPr>
        <p:spPr>
          <a:xfrm>
            <a:off x="389106" y="1702340"/>
            <a:ext cx="10904707" cy="2607013"/>
          </a:xfrm>
          <a:prstGeom prst="rect">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E3A0E7B-8A93-B8CA-19D6-5F26044E4AD5}"/>
              </a:ext>
            </a:extLst>
          </p:cNvPr>
          <p:cNvSpPr>
            <a:spLocks noGrp="1"/>
          </p:cNvSpPr>
          <p:nvPr>
            <p:ph type="ctrTitle"/>
          </p:nvPr>
        </p:nvSpPr>
        <p:spPr>
          <a:xfrm>
            <a:off x="354763" y="1721796"/>
            <a:ext cx="11555135" cy="2643612"/>
          </a:xfrm>
        </p:spPr>
        <p:txBody>
          <a:bodyPr vert="horz" lIns="91440" tIns="45720" rIns="91440" bIns="45720" rtlCol="0" anchor="b">
            <a:normAutofit/>
          </a:bodyPr>
          <a:lstStyle/>
          <a:p>
            <a:pPr algn="l"/>
            <a:r>
              <a:rPr lang="en-US" sz="4400" dirty="0">
                <a:solidFill>
                  <a:srgbClr val="0070C0"/>
                </a:solidFill>
                <a:latin typeface="Congenial" panose="02000503040000020004" pitchFamily="2" charset="0"/>
              </a:rPr>
              <a:t>Merci La Manu</a:t>
            </a:r>
            <a:br>
              <a:rPr lang="en-US" sz="4400" dirty="0"/>
            </a:br>
            <a:r>
              <a:rPr lang="en-US" sz="4400" dirty="0">
                <a:solidFill>
                  <a:srgbClr val="FFC000"/>
                </a:solidFill>
                <a:latin typeface="Congenial" panose="02000503040000020004" pitchFamily="2" charset="0"/>
              </a:rPr>
              <a:t>et à la formation </a:t>
            </a:r>
            <a:r>
              <a:rPr lang="en-US" sz="4400" dirty="0" err="1">
                <a:solidFill>
                  <a:srgbClr val="FFC000"/>
                </a:solidFill>
                <a:latin typeface="Congenial" panose="02000503040000020004" pitchFamily="2" charset="0"/>
              </a:rPr>
              <a:t>développeur</a:t>
            </a:r>
            <a:r>
              <a:rPr lang="en-US" sz="4400" dirty="0">
                <a:solidFill>
                  <a:srgbClr val="FFC000"/>
                </a:solidFill>
                <a:latin typeface="Congenial" panose="02000503040000020004" pitchFamily="2" charset="0"/>
              </a:rPr>
              <a:t> web et web </a:t>
            </a:r>
            <a:r>
              <a:rPr lang="fr-FR" sz="4400" dirty="0">
                <a:solidFill>
                  <a:srgbClr val="FFC000"/>
                </a:solidFill>
                <a:latin typeface="Congenial" panose="02000503040000020004" pitchFamily="2" charset="0"/>
              </a:rPr>
              <a:t>mobile </a:t>
            </a:r>
            <a:br>
              <a:rPr lang="en-US" sz="4400" dirty="0"/>
            </a:br>
            <a:endParaRPr lang="en-US" sz="4400" dirty="0"/>
          </a:p>
        </p:txBody>
      </p:sp>
      <p:sp>
        <p:nvSpPr>
          <p:cNvPr id="56" name="Rectangle 5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9329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448AC4F2-CF4E-C075-257E-1833D65F8F6E}"/>
              </a:ext>
            </a:extLst>
          </p:cNvPr>
          <p:cNvSpPr>
            <a:spLocks noGrp="1"/>
          </p:cNvSpPr>
          <p:nvPr>
            <p:ph type="title"/>
          </p:nvPr>
        </p:nvSpPr>
        <p:spPr>
          <a:xfrm>
            <a:off x="838201" y="643467"/>
            <a:ext cx="3888526" cy="1800526"/>
          </a:xfrm>
        </p:spPr>
        <p:txBody>
          <a:bodyPr vert="horz" lIns="91440" tIns="45720" rIns="91440" bIns="45720" rtlCol="0" anchor="ctr">
            <a:normAutofit/>
          </a:bodyPr>
          <a:lstStyle/>
          <a:p>
            <a:pPr marR="0"/>
            <a:r>
              <a:rPr lang="en-US" b="0" i="0" u="none" strike="noStrike" kern="1200" baseline="0" dirty="0" err="1">
                <a:solidFill>
                  <a:srgbClr val="0070C0"/>
                </a:solidFill>
                <a:latin typeface="Congenial" panose="02000503040000020004" pitchFamily="2" charset="0"/>
              </a:rPr>
              <a:t>Contexte</a:t>
            </a:r>
            <a:r>
              <a:rPr lang="en-US" b="0" i="0" u="none" strike="noStrike" kern="1200" baseline="0" dirty="0">
                <a:solidFill>
                  <a:srgbClr val="0070C0"/>
                </a:solidFill>
                <a:latin typeface="Congenial" panose="02000503040000020004" pitchFamily="2" charset="0"/>
              </a:rPr>
              <a:t> du </a:t>
            </a:r>
            <a:r>
              <a:rPr lang="en-US" b="0" i="0" u="none" strike="noStrike" kern="1200" baseline="0" dirty="0" err="1">
                <a:solidFill>
                  <a:srgbClr val="0070C0"/>
                </a:solidFill>
                <a:latin typeface="Congenial" panose="02000503040000020004" pitchFamily="2" charset="0"/>
              </a:rPr>
              <a:t>projet</a:t>
            </a:r>
            <a:endParaRPr lang="en-US" b="0" i="0" u="none" strike="noStrike" kern="1200" baseline="0" dirty="0">
              <a:solidFill>
                <a:srgbClr val="0070C0"/>
              </a:solidFill>
              <a:latin typeface="Congenial" panose="02000503040000020004" pitchFamily="2" charset="0"/>
            </a:endParaRPr>
          </a:p>
        </p:txBody>
      </p:sp>
      <p:sp>
        <p:nvSpPr>
          <p:cNvPr id="3" name="Espace réservé du texte 2">
            <a:extLst>
              <a:ext uri="{FF2B5EF4-FFF2-40B4-BE49-F238E27FC236}">
                <a16:creationId xmlns:a16="http://schemas.microsoft.com/office/drawing/2014/main" id="{BAACEB09-ABDE-029F-3A22-0DABE398C947}"/>
              </a:ext>
            </a:extLst>
          </p:cNvPr>
          <p:cNvSpPr>
            <a:spLocks noGrp="1"/>
          </p:cNvSpPr>
          <p:nvPr>
            <p:ph type="body" idx="1"/>
          </p:nvPr>
        </p:nvSpPr>
        <p:spPr>
          <a:xfrm>
            <a:off x="838201" y="2623381"/>
            <a:ext cx="3888528" cy="3553581"/>
          </a:xfrm>
        </p:spPr>
        <p:txBody>
          <a:bodyPr vert="horz" lIns="91440" tIns="45720" rIns="91440" bIns="45720" rtlCol="0">
            <a:normAutofit/>
          </a:bodyPr>
          <a:lstStyle/>
          <a:p>
            <a:pPr marL="114300" indent="-342900"/>
            <a:r>
              <a:rPr lang="en-US" sz="2000" dirty="0"/>
              <a:t>Mon </a:t>
            </a:r>
            <a:r>
              <a:rPr lang="en-US" sz="2000" dirty="0" err="1"/>
              <a:t>projet</a:t>
            </a:r>
            <a:r>
              <a:rPr lang="en-US" sz="2000" dirty="0"/>
              <a:t> et un e-commerce de livre de manga</a:t>
            </a:r>
          </a:p>
          <a:p>
            <a:pPr marL="114300" indent="-342900"/>
            <a:endParaRPr lang="en-US" sz="2000" dirty="0"/>
          </a:p>
          <a:p>
            <a:pPr marL="114300" indent="-342900"/>
            <a:r>
              <a:rPr lang="en-US" sz="2000" dirty="0"/>
              <a:t>Les client </a:t>
            </a:r>
            <a:r>
              <a:rPr lang="en-US" sz="2000" dirty="0" err="1"/>
              <a:t>pourront</a:t>
            </a:r>
            <a:r>
              <a:rPr lang="en-US" sz="2000" dirty="0"/>
              <a:t> </a:t>
            </a:r>
            <a:r>
              <a:rPr lang="en-US" sz="2000" dirty="0" err="1"/>
              <a:t>vendre</a:t>
            </a:r>
            <a:r>
              <a:rPr lang="en-US" sz="2000" dirty="0"/>
              <a:t> </a:t>
            </a:r>
            <a:r>
              <a:rPr lang="en-US" sz="2000" dirty="0" err="1"/>
              <a:t>leur</a:t>
            </a:r>
            <a:r>
              <a:rPr lang="en-US" sz="2000" dirty="0"/>
              <a:t> manga a la boutique </a:t>
            </a:r>
          </a:p>
          <a:p>
            <a:pPr marL="114300" indent="-342900"/>
            <a:endParaRPr lang="en-US" sz="2000" dirty="0"/>
          </a:p>
          <a:p>
            <a:r>
              <a:rPr lang="en-US" sz="2000" dirty="0" err="1"/>
              <a:t>acheter</a:t>
            </a:r>
            <a:r>
              <a:rPr lang="en-US" sz="2000" dirty="0"/>
              <a:t> </a:t>
            </a:r>
            <a:r>
              <a:rPr lang="en-US" sz="2000" dirty="0" err="1"/>
              <a:t>en</a:t>
            </a:r>
            <a:r>
              <a:rPr lang="en-US" sz="2000" dirty="0"/>
              <a:t> boutique </a:t>
            </a:r>
            <a:r>
              <a:rPr lang="en-US" sz="2000" dirty="0" err="1"/>
              <a:t>ou</a:t>
            </a:r>
            <a:r>
              <a:rPr lang="en-US" sz="2000" dirty="0"/>
              <a:t> sur le site</a:t>
            </a:r>
          </a:p>
        </p:txBody>
      </p:sp>
      <p:pic>
        <p:nvPicPr>
          <p:cNvPr id="5" name="Graphique 4">
            <a:extLst>
              <a:ext uri="{FF2B5EF4-FFF2-40B4-BE49-F238E27FC236}">
                <a16:creationId xmlns:a16="http://schemas.microsoft.com/office/drawing/2014/main" id="{ECE58A62-7E9F-80FF-FAF4-37A7B3393D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873" y="643234"/>
            <a:ext cx="3997772" cy="5599876"/>
          </a:xfrm>
          <a:prstGeom prst="rect">
            <a:avLst/>
          </a:prstGeom>
        </p:spPr>
      </p:pic>
    </p:spTree>
    <p:extLst>
      <p:ext uri="{BB962C8B-B14F-4D97-AF65-F5344CB8AC3E}">
        <p14:creationId xmlns:p14="http://schemas.microsoft.com/office/powerpoint/2010/main" val="241034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55EEB25-D8AF-0194-C1F1-30B12EB6BD57}"/>
              </a:ext>
            </a:extLst>
          </p:cNvPr>
          <p:cNvSpPr>
            <a:spLocks noGrp="1"/>
          </p:cNvSpPr>
          <p:nvPr>
            <p:ph type="title"/>
          </p:nvPr>
        </p:nvSpPr>
        <p:spPr>
          <a:xfrm>
            <a:off x="1008184" y="174032"/>
            <a:ext cx="10175631" cy="1111843"/>
          </a:xfrm>
        </p:spPr>
        <p:txBody>
          <a:bodyPr vert="horz" lIns="91440" tIns="45720" rIns="91440" bIns="45720" rtlCol="0" anchor="ctr">
            <a:normAutofit fontScale="90000"/>
          </a:bodyPr>
          <a:lstStyle/>
          <a:p>
            <a:pPr marR="0" algn="ctr"/>
            <a:r>
              <a:rPr lang="en-US" sz="3700" b="0" i="0" u="none" strike="noStrike" kern="1200" baseline="0" dirty="0">
                <a:solidFill>
                  <a:srgbClr val="0070C0"/>
                </a:solidFill>
                <a:latin typeface="Congenial" panose="02000503040000020004" pitchFamily="2" charset="0"/>
              </a:rPr>
              <a:t>Conception et </a:t>
            </a:r>
            <a:r>
              <a:rPr lang="en-US" sz="3700" b="0" i="0" u="none" strike="noStrike" kern="1200" baseline="0" dirty="0" err="1">
                <a:solidFill>
                  <a:srgbClr val="0070C0"/>
                </a:solidFill>
                <a:latin typeface="Congenial" panose="02000503040000020004" pitchFamily="2" charset="0"/>
              </a:rPr>
              <a:t>codage</a:t>
            </a:r>
            <a:r>
              <a:rPr lang="en-US" sz="3700" b="0" i="0" u="none" strike="noStrike" kern="1200" baseline="0" dirty="0">
                <a:solidFill>
                  <a:srgbClr val="0070C0"/>
                </a:solidFill>
                <a:latin typeface="Congenial" panose="02000503040000020004" pitchFamily="2" charset="0"/>
              </a:rPr>
              <a:t> des </a:t>
            </a:r>
            <a:r>
              <a:rPr lang="en-US" sz="3700" b="0" i="0" u="none" strike="noStrike" kern="1200" baseline="0" dirty="0" err="1">
                <a:solidFill>
                  <a:srgbClr val="0070C0"/>
                </a:solidFill>
                <a:latin typeface="Congenial" panose="02000503040000020004" pitchFamily="2" charset="0"/>
              </a:rPr>
              <a:t>composants</a:t>
            </a:r>
            <a:r>
              <a:rPr lang="en-US" sz="3700" b="0" i="0" u="none" strike="noStrike" kern="1200" baseline="0" dirty="0">
                <a:solidFill>
                  <a:srgbClr val="0070C0"/>
                </a:solidFill>
                <a:latin typeface="Congenial" panose="02000503040000020004" pitchFamily="2" charset="0"/>
              </a:rPr>
              <a:t> front-end et des </a:t>
            </a:r>
            <a:r>
              <a:rPr lang="en-US" sz="3700" b="0" i="0" u="none" strike="noStrike" kern="1200" baseline="0" dirty="0" err="1">
                <a:solidFill>
                  <a:srgbClr val="0070C0"/>
                </a:solidFill>
                <a:latin typeface="Congenial" panose="02000503040000020004" pitchFamily="2" charset="0"/>
              </a:rPr>
              <a:t>composants</a:t>
            </a:r>
            <a:r>
              <a:rPr lang="en-US" sz="3700" b="0" i="0" u="none" strike="noStrike" kern="1200" baseline="0" dirty="0">
                <a:solidFill>
                  <a:srgbClr val="0070C0"/>
                </a:solidFill>
                <a:latin typeface="Congenial" panose="02000503040000020004" pitchFamily="2" charset="0"/>
              </a:rPr>
              <a:t> back-end</a:t>
            </a:r>
          </a:p>
        </p:txBody>
      </p:sp>
      <p:sp>
        <p:nvSpPr>
          <p:cNvPr id="13" name="Espace réservé du texte 2">
            <a:extLst>
              <a:ext uri="{FF2B5EF4-FFF2-40B4-BE49-F238E27FC236}">
                <a16:creationId xmlns:a16="http://schemas.microsoft.com/office/drawing/2014/main" id="{BAACE141-6D02-7167-7C8F-DC8C9D16BE76}"/>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algn="ctr"/>
            <a:r>
              <a:rPr lang="fr-FR" sz="2000" dirty="0"/>
              <a:t>Maquette réalisée avec </a:t>
            </a:r>
            <a:r>
              <a:rPr lang="fr-FR" sz="2000" dirty="0" err="1"/>
              <a:t>figma</a:t>
            </a:r>
            <a:endParaRPr lang="en-US" sz="2000" dirty="0"/>
          </a:p>
        </p:txBody>
      </p:sp>
      <p:pic>
        <p:nvPicPr>
          <p:cNvPr id="5" name="Image 4">
            <a:extLst>
              <a:ext uri="{FF2B5EF4-FFF2-40B4-BE49-F238E27FC236}">
                <a16:creationId xmlns:a16="http://schemas.microsoft.com/office/drawing/2014/main" id="{38939084-214D-0303-F7D9-861FCD40B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54" y="2488327"/>
            <a:ext cx="10515595" cy="3733037"/>
          </a:xfrm>
          <a:prstGeom prst="rect">
            <a:avLst/>
          </a:prstGeom>
        </p:spPr>
      </p:pic>
    </p:spTree>
    <p:extLst>
      <p:ext uri="{BB962C8B-B14F-4D97-AF65-F5344CB8AC3E}">
        <p14:creationId xmlns:p14="http://schemas.microsoft.com/office/powerpoint/2010/main" val="114816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F31C5C-6AC7-41EE-1049-A3E421B0AB63}"/>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fr-FR" dirty="0">
                <a:solidFill>
                  <a:srgbClr val="0070C0"/>
                </a:solidFill>
                <a:latin typeface="Congenial" panose="02000503040000020004" pitchFamily="2" charset="0"/>
              </a:rPr>
              <a:t>arborescence</a:t>
            </a:r>
            <a:endParaRPr lang="en-US" kern="1200" dirty="0">
              <a:solidFill>
                <a:srgbClr val="0070C0"/>
              </a:solidFill>
              <a:latin typeface="Congenial" panose="02000503040000020004" pitchFamily="2" charset="0"/>
            </a:endParaRPr>
          </a:p>
        </p:txBody>
      </p:sp>
      <p:sp>
        <p:nvSpPr>
          <p:cNvPr id="3" name="Espace réservé du texte 2">
            <a:extLst>
              <a:ext uri="{FF2B5EF4-FFF2-40B4-BE49-F238E27FC236}">
                <a16:creationId xmlns:a16="http://schemas.microsoft.com/office/drawing/2014/main" id="{B3F21C9C-A579-E8D4-4FDF-9CB97B021D3D}"/>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algn="ctr"/>
            <a:r>
              <a:rPr lang="fr-FR" sz="2000" dirty="0"/>
              <a:t>Arborescence avec </a:t>
            </a:r>
            <a:r>
              <a:rPr lang="fr-FR" sz="2000" dirty="0" err="1"/>
              <a:t>gloomaps</a:t>
            </a:r>
            <a:endParaRPr lang="en-US" sz="2000" dirty="0"/>
          </a:p>
        </p:txBody>
      </p:sp>
      <p:pic>
        <p:nvPicPr>
          <p:cNvPr id="5" name="Image 4">
            <a:extLst>
              <a:ext uri="{FF2B5EF4-FFF2-40B4-BE49-F238E27FC236}">
                <a16:creationId xmlns:a16="http://schemas.microsoft.com/office/drawing/2014/main" id="{D18A1EE6-FEA6-B3D3-4C52-19FA2067A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103" y="2405149"/>
            <a:ext cx="9809793" cy="3899393"/>
          </a:xfrm>
          <a:prstGeom prst="rect">
            <a:avLst/>
          </a:prstGeom>
        </p:spPr>
      </p:pic>
    </p:spTree>
    <p:extLst>
      <p:ext uri="{BB962C8B-B14F-4D97-AF65-F5344CB8AC3E}">
        <p14:creationId xmlns:p14="http://schemas.microsoft.com/office/powerpoint/2010/main" val="98672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8DC216F-A4B6-E853-9CCD-563EF69E6A58}"/>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solidFill>
                  <a:srgbClr val="0070C0"/>
                </a:solidFill>
                <a:latin typeface="Congenial" panose="02000503040000020004" pitchFamily="2" charset="0"/>
              </a:rPr>
              <a:t>JMERISE</a:t>
            </a:r>
          </a:p>
        </p:txBody>
      </p:sp>
      <p:pic>
        <p:nvPicPr>
          <p:cNvPr id="5" name="Image 4" descr="Une image contenant diagramme&#10;&#10;Description générée automatiquement">
            <a:extLst>
              <a:ext uri="{FF2B5EF4-FFF2-40B4-BE49-F238E27FC236}">
                <a16:creationId xmlns:a16="http://schemas.microsoft.com/office/drawing/2014/main" id="{257CCDA3-523E-313E-BE4F-AB894C6BC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84" y="1285875"/>
            <a:ext cx="10175630" cy="5164621"/>
          </a:xfrm>
          <a:prstGeom prst="rect">
            <a:avLst/>
          </a:prstGeom>
        </p:spPr>
      </p:pic>
    </p:spTree>
    <p:extLst>
      <p:ext uri="{BB962C8B-B14F-4D97-AF65-F5344CB8AC3E}">
        <p14:creationId xmlns:p14="http://schemas.microsoft.com/office/powerpoint/2010/main" val="109241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E078DB5-1C51-DD59-5DE3-5B4D963A766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3000" dirty="0" err="1">
                <a:solidFill>
                  <a:srgbClr val="0070C0"/>
                </a:solidFill>
                <a:latin typeface="Congenial" panose="02000503040000020004" pitchFamily="2" charset="0"/>
              </a:rPr>
              <a:t>Présentation</a:t>
            </a:r>
            <a:r>
              <a:rPr lang="en-US" sz="3000" dirty="0">
                <a:solidFill>
                  <a:srgbClr val="0070C0"/>
                </a:solidFill>
                <a:latin typeface="Congenial" panose="02000503040000020004" pitchFamily="2" charset="0"/>
              </a:rPr>
              <a:t> du CRUD </a:t>
            </a:r>
            <a:br>
              <a:rPr lang="en-US" sz="3000" dirty="0"/>
            </a:br>
            <a:endParaRPr lang="en-US" sz="3000" b="0" i="0" u="none" strike="noStrike" baseline="0" dirty="0"/>
          </a:p>
        </p:txBody>
      </p:sp>
      <p:pic>
        <p:nvPicPr>
          <p:cNvPr id="5" name="Image 4">
            <a:extLst>
              <a:ext uri="{FF2B5EF4-FFF2-40B4-BE49-F238E27FC236}">
                <a16:creationId xmlns:a16="http://schemas.microsoft.com/office/drawing/2014/main" id="{99958EE1-BEA7-A55E-C810-53C071E2D596}"/>
              </a:ext>
            </a:extLst>
          </p:cNvPr>
          <p:cNvPicPr>
            <a:picLocks noChangeAspect="1"/>
          </p:cNvPicPr>
          <p:nvPr/>
        </p:nvPicPr>
        <p:blipFill rotWithShape="1">
          <a:blip r:embed="rId3">
            <a:extLst>
              <a:ext uri="{28A0092B-C50C-407E-A947-70E740481C1C}">
                <a14:useLocalDpi xmlns:a14="http://schemas.microsoft.com/office/drawing/2010/main" val="0"/>
              </a:ext>
            </a:extLst>
          </a:blip>
          <a:srcRect b="1645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texte 2">
            <a:extLst>
              <a:ext uri="{FF2B5EF4-FFF2-40B4-BE49-F238E27FC236}">
                <a16:creationId xmlns:a16="http://schemas.microsoft.com/office/drawing/2014/main" id="{95094416-A1FE-47DC-3FC4-BF4EF44191B1}"/>
              </a:ext>
            </a:extLst>
          </p:cNvPr>
          <p:cNvSpPr>
            <a:spLocks noGrp="1"/>
          </p:cNvSpPr>
          <p:nvPr>
            <p:ph type="body" idx="1"/>
          </p:nvPr>
        </p:nvSpPr>
        <p:spPr>
          <a:xfrm>
            <a:off x="4654294" y="4777739"/>
            <a:ext cx="6897626" cy="1399223"/>
          </a:xfrm>
        </p:spPr>
        <p:txBody>
          <a:bodyPr vert="horz" lIns="91440" tIns="45720" rIns="91440" bIns="45720" rtlCol="0" anchor="ctr">
            <a:normAutofit/>
          </a:bodyPr>
          <a:lstStyle/>
          <a:p>
            <a:pPr marL="0" indent="0" algn="ctr">
              <a:buNone/>
            </a:pPr>
            <a:r>
              <a:rPr lang="en-US" sz="2200" dirty="0" err="1"/>
              <a:t>L’ajout</a:t>
            </a:r>
            <a:r>
              <a:rPr lang="en-US" sz="2200" dirty="0"/>
              <a:t> des manga an </a:t>
            </a:r>
            <a:r>
              <a:rPr lang="fr-FR" sz="2200" dirty="0"/>
              <a:t>passant pas un formulaire </a:t>
            </a:r>
            <a:endParaRPr lang="en-US" sz="2200" dirty="0"/>
          </a:p>
          <a:p>
            <a:pPr marL="0"/>
            <a:endParaRPr lang="en-US" sz="2200" dirty="0"/>
          </a:p>
        </p:txBody>
      </p:sp>
    </p:spTree>
    <p:extLst>
      <p:ext uri="{BB962C8B-B14F-4D97-AF65-F5344CB8AC3E}">
        <p14:creationId xmlns:p14="http://schemas.microsoft.com/office/powerpoint/2010/main" val="341836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E3D43-4C1E-01ED-D03B-B00CCD19A72C}"/>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77B3AEF8-7EF5-2C9F-424A-E254BFDDE8BB}"/>
              </a:ext>
            </a:extLst>
          </p:cNvPr>
          <p:cNvSpPr>
            <a:spLocks noGrp="1"/>
          </p:cNvSpPr>
          <p:nvPr>
            <p:ph type="body" idx="1"/>
          </p:nvPr>
        </p:nvSpPr>
        <p:spPr>
          <a:xfrm>
            <a:off x="838200" y="4499099"/>
            <a:ext cx="10515600" cy="1677863"/>
          </a:xfrm>
        </p:spPr>
        <p:txBody>
          <a:bodyPr/>
          <a:lstStyle/>
          <a:p>
            <a:pPr marL="0" indent="0" algn="ctr">
              <a:buNone/>
            </a:pPr>
            <a:r>
              <a:rPr lang="fr-FR" dirty="0">
                <a:latin typeface="Arial" panose="020B0604020202020204" pitchFamily="34" charset="0"/>
                <a:cs typeface="Arial" panose="020B0604020202020204" pitchFamily="34" charset="0"/>
              </a:rPr>
              <a:t>Ici on va vérifier que le champ ne sois pas vide </a:t>
            </a:r>
          </a:p>
          <a:p>
            <a:pPr marL="0" indent="0" algn="ctr">
              <a:buNone/>
            </a:pPr>
            <a:r>
              <a:rPr lang="fr-FR" dirty="0">
                <a:latin typeface="Arial" panose="020B0604020202020204" pitchFamily="34" charset="0"/>
                <a:cs typeface="Arial" panose="020B0604020202020204" pitchFamily="34" charset="0"/>
              </a:rPr>
              <a:t>Que les données envoyés correspond a notre regex</a:t>
            </a:r>
          </a:p>
          <a:p>
            <a:pPr marL="0" indent="0" algn="ctr">
              <a:buNone/>
            </a:pPr>
            <a:r>
              <a:rPr lang="fr-FR" dirty="0">
                <a:latin typeface="Arial" panose="020B0604020202020204" pitchFamily="34" charset="0"/>
                <a:cs typeface="Arial" panose="020B0604020202020204" pitchFamily="34" charset="0"/>
              </a:rPr>
              <a:t>Et l'envoyer a la base de données </a:t>
            </a:r>
          </a:p>
        </p:txBody>
      </p:sp>
      <p:pic>
        <p:nvPicPr>
          <p:cNvPr id="13" name="Image 12" descr="Une image contenant texte&#10;&#10;Description générée automatiquement">
            <a:extLst>
              <a:ext uri="{FF2B5EF4-FFF2-40B4-BE49-F238E27FC236}">
                <a16:creationId xmlns:a16="http://schemas.microsoft.com/office/drawing/2014/main" id="{BE442FB1-0794-0CEB-0AEC-93C4A92D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5"/>
            <a:ext cx="10515600" cy="4133975"/>
          </a:xfrm>
          <a:prstGeom prst="rect">
            <a:avLst/>
          </a:prstGeom>
        </p:spPr>
      </p:pic>
    </p:spTree>
    <p:extLst>
      <p:ext uri="{BB962C8B-B14F-4D97-AF65-F5344CB8AC3E}">
        <p14:creationId xmlns:p14="http://schemas.microsoft.com/office/powerpoint/2010/main" val="317430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3E6873-A8AF-1778-37DA-FFC1E46AE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75" y="0"/>
            <a:ext cx="10220326" cy="4306529"/>
          </a:xfrm>
          <a:prstGeom prst="rect">
            <a:avLst/>
          </a:prstGeom>
        </p:spPr>
      </p:pic>
      <p:pic>
        <p:nvPicPr>
          <p:cNvPr id="5" name="Image 4" descr="Une image contenant diagramme&#10;&#10;Description générée automatiquement">
            <a:extLst>
              <a:ext uri="{FF2B5EF4-FFF2-40B4-BE49-F238E27FC236}">
                <a16:creationId xmlns:a16="http://schemas.microsoft.com/office/drawing/2014/main" id="{A5EA2994-9BED-8C7E-F44A-5921205B6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86" y="4257368"/>
            <a:ext cx="7400311" cy="1828800"/>
          </a:xfrm>
          <a:prstGeom prst="rect">
            <a:avLst/>
          </a:prstGeom>
        </p:spPr>
      </p:pic>
    </p:spTree>
    <p:extLst>
      <p:ext uri="{BB962C8B-B14F-4D97-AF65-F5344CB8AC3E}">
        <p14:creationId xmlns:p14="http://schemas.microsoft.com/office/powerpoint/2010/main" val="22595468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866</Words>
  <Application>Microsoft Office PowerPoint</Application>
  <PresentationFormat>Grand écran</PresentationFormat>
  <Paragraphs>109</Paragraphs>
  <Slides>24</Slides>
  <Notes>10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Arial</vt:lpstr>
      <vt:lpstr>Arial</vt:lpstr>
      <vt:lpstr>Calibri</vt:lpstr>
      <vt:lpstr>Calibri Light</vt:lpstr>
      <vt:lpstr>Congenial</vt:lpstr>
      <vt:lpstr>Fira Sans</vt:lpstr>
      <vt:lpstr>Symbol</vt:lpstr>
      <vt:lpstr>Thème Office</vt:lpstr>
      <vt:lpstr>Bakito  </vt:lpstr>
      <vt:lpstr>Sommaire</vt:lpstr>
      <vt:lpstr>Contexte du projet</vt:lpstr>
      <vt:lpstr>Conception et codage des composants front-end et des composants back-end</vt:lpstr>
      <vt:lpstr>arborescence</vt:lpstr>
      <vt:lpstr>JMERISE</vt:lpstr>
      <vt:lpstr>Présentation du CRUD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Presentation du jeu d’essai</vt:lpstr>
      <vt:lpstr>Présentation PowerPoint</vt:lpstr>
      <vt:lpstr>Présentation PowerPoint</vt:lpstr>
      <vt:lpstr>Présentation PowerPoint</vt:lpstr>
      <vt:lpstr>Présentation PowerPoint</vt:lpstr>
      <vt:lpstr>Conclusion</vt:lpstr>
      <vt:lpstr>Merci La Manu et à la formation développeur web et web mobile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du projet</dc:title>
  <dc:creator>Johanne BADIN</dc:creator>
  <cp:lastModifiedBy>tommy ribeiro</cp:lastModifiedBy>
  <cp:revision>1</cp:revision>
  <dcterms:created xsi:type="dcterms:W3CDTF">2023-03-02T08:39:25Z</dcterms:created>
  <dcterms:modified xsi:type="dcterms:W3CDTF">2023-04-11T07:45:09Z</dcterms:modified>
</cp:coreProperties>
</file>